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137"/>
  </p:notesMasterIdLst>
  <p:sldIdLst>
    <p:sldId id="256" r:id="rId2"/>
    <p:sldId id="260" r:id="rId3"/>
    <p:sldId id="261" r:id="rId4"/>
    <p:sldId id="264" r:id="rId5"/>
    <p:sldId id="267" r:id="rId6"/>
    <p:sldId id="268" r:id="rId7"/>
    <p:sldId id="269" r:id="rId8"/>
    <p:sldId id="270" r:id="rId9"/>
    <p:sldId id="495" r:id="rId10"/>
    <p:sldId id="272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91" r:id="rId27"/>
    <p:sldId id="294" r:id="rId28"/>
    <p:sldId id="295" r:id="rId29"/>
    <p:sldId id="296" r:id="rId30"/>
    <p:sldId id="297" r:id="rId31"/>
    <p:sldId id="298" r:id="rId32"/>
    <p:sldId id="303" r:id="rId33"/>
    <p:sldId id="304" r:id="rId34"/>
    <p:sldId id="305" r:id="rId35"/>
    <p:sldId id="306" r:id="rId36"/>
    <p:sldId id="307" r:id="rId37"/>
    <p:sldId id="308" r:id="rId38"/>
    <p:sldId id="309" r:id="rId39"/>
    <p:sldId id="310" r:id="rId40"/>
    <p:sldId id="311" r:id="rId41"/>
    <p:sldId id="312" r:id="rId42"/>
    <p:sldId id="313" r:id="rId43"/>
    <p:sldId id="316" r:id="rId44"/>
    <p:sldId id="324" r:id="rId45"/>
    <p:sldId id="325" r:id="rId46"/>
    <p:sldId id="327" r:id="rId47"/>
    <p:sldId id="329" r:id="rId48"/>
    <p:sldId id="330" r:id="rId49"/>
    <p:sldId id="331" r:id="rId50"/>
    <p:sldId id="332" r:id="rId51"/>
    <p:sldId id="333" r:id="rId52"/>
    <p:sldId id="334" r:id="rId53"/>
    <p:sldId id="335" r:id="rId54"/>
    <p:sldId id="336" r:id="rId55"/>
    <p:sldId id="337" r:id="rId56"/>
    <p:sldId id="339" r:id="rId57"/>
    <p:sldId id="340" r:id="rId58"/>
    <p:sldId id="341" r:id="rId59"/>
    <p:sldId id="343" r:id="rId60"/>
    <p:sldId id="344" r:id="rId61"/>
    <p:sldId id="496" r:id="rId62"/>
    <p:sldId id="497" r:id="rId63"/>
    <p:sldId id="498" r:id="rId64"/>
    <p:sldId id="499" r:id="rId65"/>
    <p:sldId id="500" r:id="rId66"/>
    <p:sldId id="501" r:id="rId67"/>
    <p:sldId id="502" r:id="rId68"/>
    <p:sldId id="503" r:id="rId69"/>
    <p:sldId id="378" r:id="rId70"/>
    <p:sldId id="379" r:id="rId71"/>
    <p:sldId id="380" r:id="rId72"/>
    <p:sldId id="382" r:id="rId73"/>
    <p:sldId id="383" r:id="rId74"/>
    <p:sldId id="384" r:id="rId75"/>
    <p:sldId id="385" r:id="rId76"/>
    <p:sldId id="386" r:id="rId77"/>
    <p:sldId id="387" r:id="rId78"/>
    <p:sldId id="390" r:id="rId79"/>
    <p:sldId id="393" r:id="rId80"/>
    <p:sldId id="395" r:id="rId81"/>
    <p:sldId id="396" r:id="rId82"/>
    <p:sldId id="397" r:id="rId83"/>
    <p:sldId id="398" r:id="rId84"/>
    <p:sldId id="399" r:id="rId85"/>
    <p:sldId id="400" r:id="rId86"/>
    <p:sldId id="401" r:id="rId87"/>
    <p:sldId id="402" r:id="rId88"/>
    <p:sldId id="403" r:id="rId89"/>
    <p:sldId id="404" r:id="rId90"/>
    <p:sldId id="405" r:id="rId91"/>
    <p:sldId id="406" r:id="rId92"/>
    <p:sldId id="407" r:id="rId93"/>
    <p:sldId id="408" r:id="rId94"/>
    <p:sldId id="409" r:id="rId95"/>
    <p:sldId id="410" r:id="rId96"/>
    <p:sldId id="411" r:id="rId97"/>
    <p:sldId id="412" r:id="rId98"/>
    <p:sldId id="413" r:id="rId99"/>
    <p:sldId id="414" r:id="rId100"/>
    <p:sldId id="415" r:id="rId101"/>
    <p:sldId id="416" r:id="rId102"/>
    <p:sldId id="417" r:id="rId103"/>
    <p:sldId id="418" r:id="rId104"/>
    <p:sldId id="421" r:id="rId105"/>
    <p:sldId id="422" r:id="rId106"/>
    <p:sldId id="423" r:id="rId107"/>
    <p:sldId id="424" r:id="rId108"/>
    <p:sldId id="426" r:id="rId109"/>
    <p:sldId id="427" r:id="rId110"/>
    <p:sldId id="428" r:id="rId111"/>
    <p:sldId id="429" r:id="rId112"/>
    <p:sldId id="430" r:id="rId113"/>
    <p:sldId id="431" r:id="rId114"/>
    <p:sldId id="432" r:id="rId115"/>
    <p:sldId id="433" r:id="rId116"/>
    <p:sldId id="435" r:id="rId117"/>
    <p:sldId id="436" r:id="rId118"/>
    <p:sldId id="437" r:id="rId119"/>
    <p:sldId id="504" r:id="rId120"/>
    <p:sldId id="505" r:id="rId121"/>
    <p:sldId id="506" r:id="rId122"/>
    <p:sldId id="507" r:id="rId123"/>
    <p:sldId id="446" r:id="rId124"/>
    <p:sldId id="447" r:id="rId125"/>
    <p:sldId id="448" r:id="rId126"/>
    <p:sldId id="449" r:id="rId127"/>
    <p:sldId id="450" r:id="rId128"/>
    <p:sldId id="513" r:id="rId129"/>
    <p:sldId id="508" r:id="rId130"/>
    <p:sldId id="509" r:id="rId131"/>
    <p:sldId id="510" r:id="rId132"/>
    <p:sldId id="511" r:id="rId133"/>
    <p:sldId id="512" r:id="rId134"/>
    <p:sldId id="514" r:id="rId135"/>
    <p:sldId id="517" r:id="rId136"/>
  </p:sldIdLst>
  <p:sldSz cx="10083800" cy="7556500"/>
  <p:notesSz cx="10083800" cy="7556500"/>
  <p:defaultTextStyle>
    <a:defPPr>
      <a:defRPr lang="en-US"/>
    </a:defPPr>
    <a:lvl1pPr marL="0" algn="l" defTabSz="4571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5" algn="l" defTabSz="4571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10" algn="l" defTabSz="4571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15" algn="l" defTabSz="4571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20" algn="l" defTabSz="4571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26" algn="l" defTabSz="4571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32" algn="l" defTabSz="4571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37" algn="l" defTabSz="4571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42" algn="l" defTabSz="45710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800" y="-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00" Type="http://schemas.openxmlformats.org/officeDocument/2006/relationships/slide" Target="slides/slide99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slide" Target="slides/slide132.xml"/><Relationship Id="rId134" Type="http://schemas.openxmlformats.org/officeDocument/2006/relationships/slide" Target="slides/slide133.xml"/><Relationship Id="rId135" Type="http://schemas.openxmlformats.org/officeDocument/2006/relationships/slide" Target="slides/slide134.xml"/><Relationship Id="rId136" Type="http://schemas.openxmlformats.org/officeDocument/2006/relationships/slide" Target="slides/slide135.xml"/><Relationship Id="rId137" Type="http://schemas.openxmlformats.org/officeDocument/2006/relationships/notesMaster" Target="notesMasters/notesMaster1.xml"/><Relationship Id="rId138" Type="http://schemas.openxmlformats.org/officeDocument/2006/relationships/printerSettings" Target="printerSettings/printerSettings1.bin"/><Relationship Id="rId13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Relationship Id="rId140" Type="http://schemas.openxmlformats.org/officeDocument/2006/relationships/viewProps" Target="viewProps.xml"/><Relationship Id="rId141" Type="http://schemas.openxmlformats.org/officeDocument/2006/relationships/theme" Target="theme/theme1.xml"/><Relationship Id="rId14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11825" y="0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4ACEC-FD8E-314A-909F-306F2CA85FF0}" type="datetimeFigureOut">
              <a:rPr lang="en-US" smtClean="0"/>
              <a:t>11/18/13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51188" y="566738"/>
            <a:ext cx="3781425" cy="2833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8063" y="3589338"/>
            <a:ext cx="8067675" cy="3400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77088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11825" y="7177088"/>
            <a:ext cx="4370388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B712FE-C853-854E-AA21-96B1F5E5F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12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05" algn="l" defTabSz="4571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10" algn="l" defTabSz="4571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15" algn="l" defTabSz="4571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20" algn="l" defTabSz="4571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26" algn="l" defTabSz="4571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32" algn="l" defTabSz="4571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37" algn="l" defTabSz="4571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42" algn="l" defTabSz="4571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51188" y="566738"/>
            <a:ext cx="3781425" cy="2833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170" dirty="0" smtClean="0">
                <a:solidFill>
                  <a:srgbClr val="191919"/>
                </a:solidFill>
                <a:latin typeface="Times New Roman"/>
                <a:cs typeface="Times New Roman"/>
              </a:rPr>
              <a:t>G</a:t>
            </a:r>
            <a:r>
              <a:rPr lang="en-US" sz="1200" spc="110" dirty="0" smtClean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lang="en-US" sz="1200" spc="210" dirty="0" smtClean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lang="en-US" sz="1200" spc="320" dirty="0" smtClean="0">
                <a:solidFill>
                  <a:srgbClr val="191919"/>
                </a:solidFill>
                <a:latin typeface="Times New Roman"/>
                <a:cs typeface="Times New Roman"/>
              </a:rPr>
              <a:t>b</a:t>
            </a:r>
            <a:r>
              <a:rPr lang="en-US" sz="1200" spc="275" dirty="0" smtClean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lang="en-US" sz="1200" spc="175" dirty="0" smtClean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lang="en-US" sz="1200" spc="155" dirty="0" smtClean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lang="en-US" sz="1200" spc="140" dirty="0" smtClean="0">
                <a:solidFill>
                  <a:srgbClr val="191919"/>
                </a:solidFill>
                <a:latin typeface="Times New Roman"/>
                <a:cs typeface="Times New Roman"/>
              </a:rPr>
              <a:t>v</a:t>
            </a:r>
            <a:r>
              <a:rPr lang="en-US" sz="1200" spc="355" dirty="0" smtClean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lang="en-US" sz="1200" spc="335" dirty="0" smtClean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lang="en-US" sz="1200" spc="170" dirty="0" smtClean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lang="en-US" sz="1200" spc="285" dirty="0" smtClean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lang="en-US" sz="1200" spc="320" dirty="0" smtClean="0">
                <a:solidFill>
                  <a:srgbClr val="191919"/>
                </a:solidFill>
                <a:latin typeface="Times New Roman"/>
                <a:cs typeface="Times New Roman"/>
              </a:rPr>
              <a:t>b</a:t>
            </a:r>
            <a:r>
              <a:rPr lang="en-US" sz="1200" spc="160" dirty="0" smtClean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lang="en-US" sz="1200" spc="275" dirty="0" smtClean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lang="en-US" sz="1200" spc="280" dirty="0" smtClean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lang="en-US" sz="1200" spc="155" dirty="0" smtClean="0">
                <a:solidFill>
                  <a:srgbClr val="191919"/>
                </a:solidFill>
                <a:latin typeface="Times New Roman"/>
                <a:cs typeface="Times New Roman"/>
              </a:rPr>
              <a:t>,</a:t>
            </a:r>
            <a:r>
              <a:rPr lang="en-US" sz="1200" spc="145" dirty="0" smtClean="0">
                <a:solidFill>
                  <a:srgbClr val="191919"/>
                </a:solidFill>
                <a:latin typeface="Times New Roman"/>
                <a:cs typeface="Times New Roman"/>
              </a:rPr>
              <a:t> v</a:t>
            </a:r>
            <a:r>
              <a:rPr lang="en-US" sz="1200" spc="190" dirty="0" smtClean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lang="en-US" sz="1200" spc="229" dirty="0" smtClean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lang="en-US" sz="1200" spc="290" dirty="0" smtClean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lang="en-US" sz="1200" spc="320" dirty="0" smtClean="0">
                <a:solidFill>
                  <a:srgbClr val="191919"/>
                </a:solidFill>
                <a:latin typeface="Times New Roman"/>
                <a:cs typeface="Times New Roman"/>
              </a:rPr>
              <a:t>u</a:t>
            </a:r>
            <a:r>
              <a:rPr lang="en-US" sz="1200" spc="355" dirty="0" smtClean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lang="en-US" sz="1200" spc="95" dirty="0" smtClean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lang="en-US" sz="1200" spc="155" dirty="0" smtClean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lang="en-US" sz="1200" spc="200" dirty="0" smtClean="0">
                <a:solidFill>
                  <a:srgbClr val="191919"/>
                </a:solidFill>
                <a:latin typeface="Times New Roman"/>
                <a:cs typeface="Times New Roman"/>
              </a:rPr>
              <a:t>fu</a:t>
            </a:r>
            <a:r>
              <a:rPr lang="en-US" sz="1200" spc="325" dirty="0" smtClean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lang="en-US" sz="1200" spc="260" dirty="0" smtClean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lang="en-US" sz="1200" spc="290" dirty="0" smtClean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lang="en-US" sz="1200" spc="100" dirty="0" smtClean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lang="en-US" sz="1200" spc="229" dirty="0" smtClean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lang="en-US" sz="1200" spc="325" dirty="0" smtClean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lang="en-US" sz="1200" spc="155" dirty="0" smtClean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lang="en-US" sz="1200" spc="290" dirty="0" smtClean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lang="en-US" sz="1200" spc="335" dirty="0" smtClean="0">
                <a:solidFill>
                  <a:srgbClr val="191919"/>
                </a:solidFill>
                <a:latin typeface="Times New Roman"/>
                <a:cs typeface="Times New Roman"/>
              </a:rPr>
              <a:t>ab</a:t>
            </a:r>
            <a:r>
              <a:rPr lang="en-US" sz="1200" spc="100" dirty="0" smtClean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lang="en-US" sz="1200" spc="325" dirty="0" smtClean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lang="en-US" sz="1200" spc="290" dirty="0" smtClean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lang="en-US" sz="1200" spc="155" dirty="0" smtClean="0">
                <a:solidFill>
                  <a:srgbClr val="191919"/>
                </a:solidFill>
                <a:latin typeface="Times New Roman"/>
                <a:cs typeface="Times New Roman"/>
              </a:rPr>
              <a:t>,</a:t>
            </a:r>
            <a:r>
              <a:rPr lang="en-US" sz="1200" spc="150" dirty="0" smtClean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lang="en-US" sz="1200" spc="220" dirty="0" smtClean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lang="en-US" sz="1200" spc="254" dirty="0" smtClean="0">
                <a:solidFill>
                  <a:srgbClr val="191919"/>
                </a:solidFill>
                <a:latin typeface="Times New Roman"/>
                <a:cs typeface="Times New Roman"/>
              </a:rPr>
              <a:t>x</a:t>
            </a:r>
            <a:r>
              <a:rPr lang="en-US" sz="1200" spc="345" dirty="0" smtClean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lang="en-US" sz="1200" spc="270" dirty="0" smtClean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lang="en-US" sz="1200" spc="320" dirty="0" smtClean="0">
                <a:solidFill>
                  <a:srgbClr val="191919"/>
                </a:solidFill>
                <a:latin typeface="Times New Roman"/>
                <a:cs typeface="Times New Roman"/>
              </a:rPr>
              <a:t>u</a:t>
            </a:r>
            <a:r>
              <a:rPr lang="en-US" sz="1200" spc="290" dirty="0" smtClean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lang="en-US" sz="1200" spc="335" dirty="0" smtClean="0">
                <a:solidFill>
                  <a:srgbClr val="191919"/>
                </a:solidFill>
                <a:latin typeface="Times New Roman"/>
                <a:cs typeface="Times New Roman"/>
              </a:rPr>
              <a:t>ab</a:t>
            </a:r>
            <a:r>
              <a:rPr lang="en-US" sz="1200" spc="100" dirty="0" smtClean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lang="en-US" sz="1200" spc="340" dirty="0" smtClean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lang="en-US" sz="1200" spc="190" dirty="0" smtClean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lang="en-US" sz="1200" spc="270" dirty="0" smtClean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lang="en-US" sz="1200" spc="235" dirty="0" smtClean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lang="en-US" sz="1200" spc="320" dirty="0" smtClean="0">
                <a:solidFill>
                  <a:srgbClr val="191919"/>
                </a:solidFill>
                <a:latin typeface="Times New Roman"/>
                <a:cs typeface="Times New Roman"/>
              </a:rPr>
              <a:t>d</a:t>
            </a:r>
            <a:r>
              <a:rPr lang="en-US" sz="1200" spc="315" dirty="0" smtClean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lang="en-US" sz="1200" spc="180" dirty="0" smtClean="0">
                <a:solidFill>
                  <a:srgbClr val="191919"/>
                </a:solidFill>
                <a:latin typeface="Times New Roman"/>
                <a:cs typeface="Times New Roman"/>
              </a:rPr>
              <a:t>,</a:t>
            </a:r>
            <a:r>
              <a:rPr lang="en-US" sz="1200" spc="150" dirty="0" smtClean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lang="en-US" sz="1200" spc="390" dirty="0" smtClean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lang="en-US" sz="1200" spc="245" dirty="0" smtClean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lang="en-US" sz="1200" spc="270" dirty="0" smtClean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lang="en-US" sz="1200" spc="155" dirty="0" smtClean="0">
                <a:solidFill>
                  <a:srgbClr val="191919"/>
                </a:solidFill>
                <a:latin typeface="Times New Roman"/>
                <a:cs typeface="Times New Roman"/>
              </a:rPr>
              <a:t>.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195" dirty="0" smtClean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lang="en-US" sz="1200" spc="160" dirty="0" smtClean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lang="en-US" sz="1200" spc="270" dirty="0" smtClean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lang="en-US" sz="1200" spc="275" dirty="0" smtClean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lang="en-US" sz="1200" spc="175" dirty="0" smtClean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lang="en-US" sz="1200" spc="155" dirty="0" smtClean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lang="en-US" sz="1200" spc="145" dirty="0" smtClean="0">
                <a:solidFill>
                  <a:srgbClr val="191919"/>
                </a:solidFill>
                <a:latin typeface="Times New Roman"/>
                <a:cs typeface="Times New Roman"/>
              </a:rPr>
              <a:t>v</a:t>
            </a:r>
            <a:r>
              <a:rPr lang="en-US" sz="1200" spc="390" dirty="0" smtClean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lang="en-US" sz="1200" spc="295" dirty="0" smtClean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lang="en-US" sz="1200" spc="170" dirty="0" smtClean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lang="en-US" sz="1200" spc="285" dirty="0" smtClean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lang="en-US" sz="1200" spc="260" dirty="0" smtClean="0">
                <a:solidFill>
                  <a:srgbClr val="191919"/>
                </a:solidFill>
                <a:latin typeface="Times New Roman"/>
                <a:cs typeface="Times New Roman"/>
              </a:rPr>
              <a:t>ble</a:t>
            </a:r>
            <a:r>
              <a:rPr lang="en-US" sz="1200" spc="265" dirty="0" smtClean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lang="en-US" sz="1200" spc="155" dirty="0" smtClean="0">
                <a:solidFill>
                  <a:srgbClr val="191919"/>
                </a:solidFill>
                <a:latin typeface="Times New Roman"/>
                <a:cs typeface="Times New Roman"/>
              </a:rPr>
              <a:t>,</a:t>
            </a:r>
            <a:r>
              <a:rPr lang="en-US" sz="1200" spc="150" dirty="0" smtClean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lang="en-US" sz="1200" spc="320" dirty="0" smtClean="0">
                <a:solidFill>
                  <a:srgbClr val="191919"/>
                </a:solidFill>
                <a:latin typeface="Times New Roman"/>
                <a:cs typeface="Times New Roman"/>
              </a:rPr>
              <a:t>p</a:t>
            </a:r>
            <a:r>
              <a:rPr lang="en-US" sz="1200" spc="390" dirty="0" smtClean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lang="en-US" sz="1200" spc="295" dirty="0" smtClean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lang="en-US" sz="1200" spc="395" dirty="0" smtClean="0">
                <a:solidFill>
                  <a:srgbClr val="191919"/>
                </a:solidFill>
                <a:latin typeface="Times New Roman"/>
                <a:cs typeface="Times New Roman"/>
              </a:rPr>
              <a:t>am</a:t>
            </a:r>
            <a:r>
              <a:rPr lang="en-US" sz="1200" spc="295" dirty="0" smtClean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lang="en-US" sz="1200" spc="285" dirty="0" smtClean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lang="en-US" sz="1200" spc="380" dirty="0" smtClean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lang="en-US" sz="1200" spc="285" dirty="0" smtClean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lang="en-US" sz="1200" spc="290" dirty="0" smtClean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lang="en-US" sz="1200" spc="155" dirty="0" smtClean="0">
                <a:solidFill>
                  <a:srgbClr val="191919"/>
                </a:solidFill>
                <a:latin typeface="Times New Roman"/>
                <a:cs typeface="Times New Roman"/>
              </a:rPr>
              <a:t>,</a:t>
            </a:r>
            <a:r>
              <a:rPr lang="en-US" sz="1200" spc="145" dirty="0" smtClean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lang="en-US" sz="1200" spc="290" dirty="0" smtClean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lang="en-US" sz="1200" spc="265" dirty="0" smtClean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lang="en-US" sz="1200" spc="475" dirty="0" smtClean="0">
                <a:solidFill>
                  <a:srgbClr val="191919"/>
                </a:solidFill>
                <a:latin typeface="Times New Roman"/>
                <a:cs typeface="Times New Roman"/>
              </a:rPr>
              <a:t>m</a:t>
            </a:r>
            <a:r>
              <a:rPr lang="en-US" sz="1200" spc="320" dirty="0" smtClean="0">
                <a:solidFill>
                  <a:srgbClr val="191919"/>
                </a:solidFill>
                <a:latin typeface="Times New Roman"/>
                <a:cs typeface="Times New Roman"/>
              </a:rPr>
              <a:t>p</a:t>
            </a:r>
            <a:r>
              <a:rPr lang="en-US" sz="1200" spc="229" dirty="0" smtClean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lang="en-US" sz="1200" spc="335" dirty="0" smtClean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lang="en-US" sz="1200" spc="390" dirty="0" smtClean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lang="en-US" sz="1200" spc="295" dirty="0" smtClean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lang="en-US" sz="1200" spc="100" dirty="0" smtClean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lang="en-US" sz="1200" spc="325" dirty="0" smtClean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lang="en-US" sz="1200" spc="290" dirty="0" smtClean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lang="en-US" sz="1200" spc="155" dirty="0" smtClean="0">
                <a:solidFill>
                  <a:srgbClr val="191919"/>
                </a:solidFill>
                <a:latin typeface="Times New Roman"/>
                <a:cs typeface="Times New Roman"/>
              </a:rPr>
              <a:t>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10" dirty="0" smtClean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lang="en-US" sz="1200" spc="330" dirty="0" smtClean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lang="en-US" sz="1200" spc="335" dirty="0" smtClean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lang="en-US" sz="1200" spc="355" dirty="0" smtClean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lang="en-US" sz="1200" spc="140" dirty="0" smtClean="0">
                <a:solidFill>
                  <a:srgbClr val="191919"/>
                </a:solidFill>
                <a:latin typeface="Times New Roman"/>
                <a:cs typeface="Times New Roman"/>
              </a:rPr>
              <a:t>y</a:t>
            </a:r>
            <a:r>
              <a:rPr lang="en-US" sz="1200" spc="280" dirty="0" smtClean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lang="en-US" sz="1200" spc="155" dirty="0" smtClean="0">
                <a:solidFill>
                  <a:srgbClr val="191919"/>
                </a:solidFill>
                <a:latin typeface="Times New Roman"/>
                <a:cs typeface="Times New Roman"/>
              </a:rPr>
              <a:t>,</a:t>
            </a:r>
            <a:r>
              <a:rPr lang="en-US" sz="1200" spc="150" dirty="0" smtClean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lang="en-US" sz="1200" spc="229" dirty="0" smtClean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lang="en-US" sz="1200" spc="320" dirty="0" smtClean="0">
                <a:solidFill>
                  <a:srgbClr val="191919"/>
                </a:solidFill>
                <a:latin typeface="Times New Roman"/>
                <a:cs typeface="Times New Roman"/>
              </a:rPr>
              <a:t>b</a:t>
            </a:r>
            <a:r>
              <a:rPr lang="en-US" sz="1200" spc="75" dirty="0" smtClean="0">
                <a:solidFill>
                  <a:srgbClr val="191919"/>
                </a:solidFill>
                <a:latin typeface="Times New Roman"/>
                <a:cs typeface="Times New Roman"/>
              </a:rPr>
              <a:t>j</a:t>
            </a:r>
            <a:r>
              <a:rPr lang="en-US" sz="1200" spc="305" dirty="0" smtClean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lang="en-US" sz="1200" spc="310" dirty="0" smtClean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lang="en-US" sz="1200" spc="290" dirty="0" smtClean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lang="en-US" sz="1200" spc="280" dirty="0" smtClean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lang="en-US" sz="1200" spc="155" dirty="0" smtClean="0">
                <a:solidFill>
                  <a:srgbClr val="191919"/>
                </a:solidFill>
                <a:latin typeface="Times New Roman"/>
                <a:cs typeface="Times New Roman"/>
              </a:rPr>
              <a:t>.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Times New Roman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712FE-C853-854E-AA21-96B1F5E5F5B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205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51188" y="566738"/>
            <a:ext cx="3781425" cy="2833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ADV - </a:t>
            </a:r>
            <a:r>
              <a:rPr lang="en-US" sz="1200" spc="330" dirty="0" smtClean="0">
                <a:solidFill>
                  <a:srgbClr val="191919"/>
                </a:solidFill>
                <a:latin typeface="Times New Roman"/>
                <a:cs typeface="Times New Roman"/>
              </a:rPr>
              <a:t>Pr</a:t>
            </a:r>
            <a:r>
              <a:rPr lang="en-US" sz="1200" spc="270" dirty="0" smtClean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lang="en-US" sz="1200" spc="350" dirty="0" smtClean="0">
                <a:solidFill>
                  <a:srgbClr val="191919"/>
                </a:solidFill>
                <a:latin typeface="Times New Roman"/>
                <a:cs typeface="Times New Roman"/>
              </a:rPr>
              <a:t>g</a:t>
            </a:r>
            <a:r>
              <a:rPr lang="en-US" sz="1200" spc="375" dirty="0" smtClean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lang="en-US" sz="1200" spc="290" dirty="0" smtClean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lang="en-US" sz="1200" spc="525" dirty="0" smtClean="0">
                <a:solidFill>
                  <a:srgbClr val="191919"/>
                </a:solidFill>
                <a:latin typeface="Times New Roman"/>
                <a:cs typeface="Times New Roman"/>
              </a:rPr>
              <a:t>m</a:t>
            </a:r>
            <a:r>
              <a:rPr lang="en-US" sz="1200" spc="450" dirty="0" smtClean="0">
                <a:solidFill>
                  <a:srgbClr val="191919"/>
                </a:solidFill>
                <a:latin typeface="Times New Roman"/>
                <a:cs typeface="Times New Roman"/>
              </a:rPr>
              <a:t>m</a:t>
            </a:r>
            <a:r>
              <a:rPr lang="en-US" sz="1200" spc="370" dirty="0" smtClean="0">
                <a:solidFill>
                  <a:srgbClr val="191919"/>
                </a:solidFill>
                <a:latin typeface="Times New Roman"/>
                <a:cs typeface="Times New Roman"/>
              </a:rPr>
              <a:t>er</a:t>
            </a:r>
            <a:r>
              <a:rPr lang="en-US" sz="1200" spc="180" dirty="0" smtClean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lang="en-US" sz="1200" spc="295" dirty="0" smtClean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lang="en-US" sz="1200" spc="350" dirty="0" smtClean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lang="en-US" sz="1200" spc="400" dirty="0" smtClean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lang="en-US" sz="1200" spc="175" dirty="0" smtClean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lang="en-US" sz="1200" spc="370" dirty="0" smtClean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lang="en-US" sz="1200" spc="155" dirty="0" smtClean="0">
                <a:solidFill>
                  <a:srgbClr val="191919"/>
                </a:solidFill>
                <a:latin typeface="Times New Roman"/>
                <a:cs typeface="Times New Roman"/>
              </a:rPr>
              <a:t>x</a:t>
            </a:r>
            <a:r>
              <a:rPr lang="en-US" sz="1200" spc="370" dirty="0" smtClean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lang="en-US" sz="1200" spc="375" dirty="0" smtClean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lang="en-US" sz="1200" spc="295" dirty="0" smtClean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lang="en-US" sz="1200" spc="210" dirty="0" smtClean="0">
                <a:solidFill>
                  <a:srgbClr val="191919"/>
                </a:solidFill>
                <a:latin typeface="Times New Roman"/>
                <a:cs typeface="Times New Roman"/>
              </a:rPr>
              <a:t>is</a:t>
            </a:r>
            <a:r>
              <a:rPr lang="en-US" sz="1200" spc="380" dirty="0" smtClean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lang="en-US" sz="1200" spc="170" dirty="0" smtClean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lang="en-US" sz="1200" spc="360" dirty="0" smtClean="0">
                <a:solidFill>
                  <a:srgbClr val="191919"/>
                </a:solidFill>
                <a:latin typeface="Times New Roman"/>
                <a:cs typeface="Times New Roman"/>
              </a:rPr>
              <a:t>p</a:t>
            </a:r>
            <a:r>
              <a:rPr lang="en-US" sz="1200" spc="375" dirty="0" smtClean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lang="en-US" sz="1200" spc="370" dirty="0" smtClean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lang="en-US" sz="1200" spc="295" dirty="0" smtClean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lang="en-US" sz="1200" spc="210" dirty="0" smtClean="0">
                <a:solidFill>
                  <a:srgbClr val="191919"/>
                </a:solidFill>
                <a:latin typeface="Times New Roman"/>
                <a:cs typeface="Times New Roman"/>
              </a:rPr>
              <a:t>is</a:t>
            </a:r>
            <a:r>
              <a:rPr lang="en-US" sz="1200" spc="380" dirty="0" smtClean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lang="en-US" sz="1200" spc="170" dirty="0" smtClean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lang="en-US" sz="1200" spc="295" dirty="0" smtClean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lang="en-US" sz="1200" spc="260" dirty="0" smtClean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lang="en-US" sz="1200" spc="370" dirty="0" smtClean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lang="en-US" sz="1200" spc="315" dirty="0" smtClean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lang="en-US" sz="1200" spc="375" dirty="0" smtClean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lang="en-US" sz="1200" spc="260" dirty="0" smtClean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lang="en-US" sz="1200" spc="105" dirty="0" smtClean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lang="en-US" sz="1200" spc="165" dirty="0" smtClean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lang="en-US" sz="1200" spc="270" dirty="0" smtClean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lang="en-US" sz="1200" spc="300" dirty="0" smtClean="0">
                <a:solidFill>
                  <a:srgbClr val="191919"/>
                </a:solidFill>
                <a:latin typeface="Times New Roman"/>
                <a:cs typeface="Times New Roman"/>
              </a:rPr>
              <a:t>ver</a:t>
            </a:r>
            <a:r>
              <a:rPr lang="en-US" sz="1200" spc="175" dirty="0" smtClean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lang="en-US" sz="1200" spc="440" dirty="0" smtClean="0">
                <a:solidFill>
                  <a:srgbClr val="191919"/>
                </a:solidFill>
                <a:latin typeface="Times New Roman"/>
                <a:cs typeface="Times New Roman"/>
              </a:rPr>
              <a:t>m</a:t>
            </a:r>
            <a:r>
              <a:rPr lang="en-US" sz="1200" spc="370" dirty="0" smtClean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lang="en-US" sz="1200" spc="450" dirty="0" smtClean="0">
                <a:solidFill>
                  <a:srgbClr val="191919"/>
                </a:solidFill>
                <a:latin typeface="Times New Roman"/>
                <a:cs typeface="Times New Roman"/>
              </a:rPr>
              <a:t>m</a:t>
            </a:r>
            <a:r>
              <a:rPr lang="en-US" sz="1200" spc="260" dirty="0" smtClean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lang="en-US" sz="1200" spc="375" dirty="0" smtClean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lang="en-US" sz="1200" spc="155" dirty="0" smtClean="0">
                <a:solidFill>
                  <a:srgbClr val="191919"/>
                </a:solidFill>
                <a:latin typeface="Times New Roman"/>
                <a:cs typeface="Times New Roman"/>
              </a:rPr>
              <a:t>y</a:t>
            </a:r>
            <a:r>
              <a:rPr lang="en-US" sz="1200" spc="170" dirty="0" smtClean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lang="en-US" sz="1200" spc="360" dirty="0" smtClean="0">
                <a:solidFill>
                  <a:srgbClr val="191919"/>
                </a:solidFill>
                <a:latin typeface="Times New Roman"/>
                <a:cs typeface="Times New Roman"/>
              </a:rPr>
              <a:t>u</a:t>
            </a:r>
            <a:r>
              <a:rPr lang="en-US" sz="1200" spc="330" dirty="0" smtClean="0">
                <a:solidFill>
                  <a:srgbClr val="191919"/>
                </a:solidFill>
                <a:latin typeface="Times New Roman"/>
                <a:cs typeface="Times New Roman"/>
              </a:rPr>
              <a:t>sa</a:t>
            </a:r>
            <a:r>
              <a:rPr lang="en-US" sz="1200" spc="400" dirty="0" smtClean="0">
                <a:solidFill>
                  <a:srgbClr val="191919"/>
                </a:solidFill>
                <a:latin typeface="Times New Roman"/>
                <a:cs typeface="Times New Roman"/>
              </a:rPr>
              <a:t>g</a:t>
            </a:r>
            <a:r>
              <a:rPr lang="en-US" sz="1200" spc="370" dirty="0" smtClean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lang="en-US" sz="1200" spc="175" dirty="0" smtClean="0">
                <a:solidFill>
                  <a:srgbClr val="191919"/>
                </a:solidFill>
                <a:latin typeface="Times New Roman"/>
                <a:cs typeface="Times New Roman"/>
              </a:rPr>
              <a:t>.</a:t>
            </a:r>
            <a:endParaRPr lang="en-US" sz="1200" dirty="0" smtClean="0">
              <a:latin typeface="Times New Roman"/>
              <a:cs typeface="Times New Roman"/>
            </a:endParaRPr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DISADV - </a:t>
            </a:r>
            <a:r>
              <a:rPr lang="en-US" sz="1200" spc="330" dirty="0" smtClean="0">
                <a:solidFill>
                  <a:srgbClr val="191919"/>
                </a:solidFill>
                <a:latin typeface="Times New Roman"/>
                <a:cs typeface="Times New Roman"/>
              </a:rPr>
              <a:t>Pr</a:t>
            </a:r>
            <a:r>
              <a:rPr lang="en-US" sz="1200" spc="270" dirty="0" smtClean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lang="en-US" sz="1200" spc="350" dirty="0" smtClean="0">
                <a:solidFill>
                  <a:srgbClr val="191919"/>
                </a:solidFill>
                <a:latin typeface="Times New Roman"/>
                <a:cs typeface="Times New Roman"/>
              </a:rPr>
              <a:t>g</a:t>
            </a:r>
            <a:r>
              <a:rPr lang="en-US" sz="1200" spc="375" dirty="0" smtClean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lang="en-US" sz="1200" spc="290" dirty="0" smtClean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lang="en-US" sz="1200" spc="525" dirty="0" smtClean="0">
                <a:solidFill>
                  <a:srgbClr val="191919"/>
                </a:solidFill>
                <a:latin typeface="Times New Roman"/>
                <a:cs typeface="Times New Roman"/>
              </a:rPr>
              <a:t>m</a:t>
            </a:r>
            <a:r>
              <a:rPr lang="en-US" sz="1200" spc="450" dirty="0" smtClean="0">
                <a:solidFill>
                  <a:srgbClr val="191919"/>
                </a:solidFill>
                <a:latin typeface="Times New Roman"/>
                <a:cs typeface="Times New Roman"/>
              </a:rPr>
              <a:t>m</a:t>
            </a:r>
            <a:r>
              <a:rPr lang="en-US" sz="1200" spc="370" dirty="0" smtClean="0">
                <a:solidFill>
                  <a:srgbClr val="191919"/>
                </a:solidFill>
                <a:latin typeface="Times New Roman"/>
                <a:cs typeface="Times New Roman"/>
              </a:rPr>
              <a:t>er</a:t>
            </a:r>
            <a:r>
              <a:rPr lang="en-US" sz="1200" spc="200" dirty="0" smtClean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lang="en-US" sz="1200" b="1" spc="425" dirty="0" smtClean="0">
                <a:solidFill>
                  <a:srgbClr val="191919"/>
                </a:solidFill>
                <a:latin typeface="Times New Roman"/>
                <a:cs typeface="Times New Roman"/>
              </a:rPr>
              <a:t>h</a:t>
            </a:r>
            <a:r>
              <a:rPr lang="en-US" sz="1200" b="1" spc="400" dirty="0" smtClean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lang="en-US" sz="1200" b="1" spc="445" dirty="0" smtClean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lang="en-US" sz="1200" b="1" spc="250" dirty="0" smtClean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lang="en-US" sz="1200" b="1" spc="295" dirty="0" smtClean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lang="en-US" sz="1200" b="1" spc="455" dirty="0" smtClean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lang="en-US" sz="1200" b="1" spc="270" dirty="0" smtClean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lang="en-US" sz="1200" spc="245" dirty="0" smtClean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lang="en-US" sz="1200" spc="275" dirty="0" smtClean="0">
                <a:solidFill>
                  <a:srgbClr val="191919"/>
                </a:solidFill>
                <a:latin typeface="Times New Roman"/>
                <a:cs typeface="Times New Roman"/>
              </a:rPr>
              <a:t>x</a:t>
            </a:r>
            <a:r>
              <a:rPr lang="en-US" sz="1200" spc="420" dirty="0" smtClean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lang="en-US" sz="1200" spc="325" dirty="0" smtClean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lang="en-US" sz="1200" spc="295" dirty="0" smtClean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lang="en-US" sz="1200" spc="210" dirty="0" smtClean="0">
                <a:solidFill>
                  <a:srgbClr val="191919"/>
                </a:solidFill>
                <a:latin typeface="Times New Roman"/>
                <a:cs typeface="Times New Roman"/>
              </a:rPr>
              <a:t>is</a:t>
            </a:r>
            <a:r>
              <a:rPr lang="en-US" sz="1200" spc="380" dirty="0" smtClean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lang="en-US" sz="1200" spc="170" dirty="0" smtClean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lang="en-US" sz="1200" spc="350" dirty="0" smtClean="0">
                <a:solidFill>
                  <a:srgbClr val="191919"/>
                </a:solidFill>
                <a:latin typeface="Times New Roman"/>
                <a:cs typeface="Times New Roman"/>
              </a:rPr>
              <a:t>p</a:t>
            </a:r>
            <a:r>
              <a:rPr lang="en-US" sz="1200" spc="375" dirty="0" smtClean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lang="en-US" sz="1200" spc="340" dirty="0" smtClean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lang="en-US" sz="1200" spc="345" dirty="0" smtClean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lang="en-US" sz="1200" spc="210" dirty="0" smtClean="0">
                <a:solidFill>
                  <a:srgbClr val="191919"/>
                </a:solidFill>
                <a:latin typeface="Times New Roman"/>
                <a:cs typeface="Times New Roman"/>
              </a:rPr>
              <a:t>is</a:t>
            </a:r>
            <a:r>
              <a:rPr lang="en-US" sz="1200" spc="380" dirty="0" smtClean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lang="en-US" sz="1200" spc="170" dirty="0" smtClean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lang="en-US" sz="1200" spc="295" dirty="0" smtClean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lang="en-US" sz="1200" spc="260" dirty="0" smtClean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lang="en-US" sz="1200" spc="360" dirty="0" smtClean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lang="en-US" sz="1200" spc="320" dirty="0" smtClean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lang="en-US" sz="1200" spc="365" dirty="0" smtClean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lang="en-US" sz="1200" spc="270" dirty="0" smtClean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lang="en-US" sz="1200" spc="105" dirty="0" smtClean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lang="en-US" sz="1200" spc="95" dirty="0" smtClean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lang="en-US" sz="1200" spc="260" dirty="0" smtClean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lang="en-US" sz="1200" spc="335" dirty="0" smtClean="0">
                <a:solidFill>
                  <a:srgbClr val="191919"/>
                </a:solidFill>
                <a:latin typeface="Times New Roman"/>
                <a:cs typeface="Times New Roman"/>
              </a:rPr>
              <a:t>ve</a:t>
            </a:r>
            <a:r>
              <a:rPr lang="en-US" sz="1200" spc="240" dirty="0" smtClean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lang="en-US" sz="1200" spc="180" dirty="0" smtClean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lang="en-US" sz="1200" spc="440" dirty="0" smtClean="0">
                <a:solidFill>
                  <a:srgbClr val="191919"/>
                </a:solidFill>
                <a:latin typeface="Times New Roman"/>
                <a:cs typeface="Times New Roman"/>
              </a:rPr>
              <a:t>m</a:t>
            </a:r>
            <a:r>
              <a:rPr lang="en-US" sz="1200" spc="370" dirty="0" smtClean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lang="en-US" sz="1200" spc="450" dirty="0" smtClean="0">
                <a:solidFill>
                  <a:srgbClr val="191919"/>
                </a:solidFill>
                <a:latin typeface="Times New Roman"/>
                <a:cs typeface="Times New Roman"/>
              </a:rPr>
              <a:t>m</a:t>
            </a:r>
            <a:r>
              <a:rPr lang="en-US" sz="1200" spc="260" dirty="0" smtClean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lang="en-US" sz="1200" spc="365" dirty="0" smtClean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lang="en-US" sz="1200" spc="155" dirty="0" smtClean="0">
                <a:solidFill>
                  <a:srgbClr val="191919"/>
                </a:solidFill>
                <a:latin typeface="Times New Roman"/>
                <a:cs typeface="Times New Roman"/>
              </a:rPr>
              <a:t>y</a:t>
            </a:r>
            <a:r>
              <a:rPr lang="en-US" sz="1200" spc="180" dirty="0" smtClean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lang="en-US" sz="1200" spc="360" dirty="0" smtClean="0">
                <a:solidFill>
                  <a:srgbClr val="191919"/>
                </a:solidFill>
                <a:latin typeface="Times New Roman"/>
                <a:cs typeface="Times New Roman"/>
              </a:rPr>
              <a:t>u</a:t>
            </a:r>
            <a:r>
              <a:rPr lang="en-US" sz="1200" spc="330" dirty="0" smtClean="0">
                <a:solidFill>
                  <a:srgbClr val="191919"/>
                </a:solidFill>
                <a:latin typeface="Times New Roman"/>
                <a:cs typeface="Times New Roman"/>
              </a:rPr>
              <a:t>sa</a:t>
            </a:r>
            <a:r>
              <a:rPr lang="en-US" sz="1200" spc="400" dirty="0" smtClean="0">
                <a:solidFill>
                  <a:srgbClr val="191919"/>
                </a:solidFill>
                <a:latin typeface="Times New Roman"/>
                <a:cs typeface="Times New Roman"/>
              </a:rPr>
              <a:t>g</a:t>
            </a:r>
            <a:r>
              <a:rPr lang="en-US" sz="1200" spc="370" dirty="0" smtClean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endParaRPr lang="en-US" sz="1200" spc="175" dirty="0" smtClean="0">
              <a:solidFill>
                <a:srgbClr val="191919"/>
              </a:solidFill>
              <a:latin typeface="Times New Roman"/>
              <a:cs typeface="Times New Roman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175" baseline="0" dirty="0" smtClean="0">
                <a:solidFill>
                  <a:srgbClr val="191919"/>
                </a:solidFill>
                <a:latin typeface="Times New Roman"/>
                <a:cs typeface="Times New Roman"/>
              </a:rPr>
              <a:t>         - forget to free memory (memory leaks), use after free, free twice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175" baseline="0" dirty="0" smtClean="0">
                <a:solidFill>
                  <a:srgbClr val="191919"/>
                </a:solidFill>
                <a:latin typeface="Times New Roman"/>
                <a:cs typeface="Times New Roman"/>
              </a:rPr>
              <a:t>Almost always not type safe</a:t>
            </a:r>
            <a:endParaRPr lang="en-US" sz="1200" dirty="0" smtClean="0">
              <a:latin typeface="Times New Roman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712FE-C853-854E-AA21-96B1F5E5F5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344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51188" y="566738"/>
            <a:ext cx="3781425" cy="2833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265" dirty="0" smtClean="0">
                <a:solidFill>
                  <a:srgbClr val="191919"/>
                </a:solidFill>
                <a:latin typeface="Times New Roman"/>
                <a:cs typeface="Times New Roman"/>
              </a:rPr>
              <a:t>Garbage - O</a:t>
            </a:r>
            <a:r>
              <a:rPr lang="en-US" sz="1200" spc="290" dirty="0" smtClean="0">
                <a:solidFill>
                  <a:srgbClr val="191919"/>
                </a:solidFill>
                <a:latin typeface="Times New Roman"/>
                <a:cs typeface="Times New Roman"/>
              </a:rPr>
              <a:t>b</a:t>
            </a:r>
            <a:r>
              <a:rPr lang="en-US" sz="1200" spc="170" dirty="0" smtClean="0">
                <a:solidFill>
                  <a:srgbClr val="191919"/>
                </a:solidFill>
                <a:latin typeface="Times New Roman"/>
                <a:cs typeface="Times New Roman"/>
              </a:rPr>
              <a:t>j</a:t>
            </a:r>
            <a:r>
              <a:rPr lang="en-US" sz="1200" spc="350" dirty="0" smtClean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lang="en-US" sz="1200" spc="365" dirty="0" smtClean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lang="en-US" sz="1200" spc="335" dirty="0" smtClean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lang="en-US" sz="1200" spc="320" dirty="0" smtClean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lang="en-US" sz="1200" spc="180" dirty="0" smtClean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lang="en-US" sz="1200" spc="335" dirty="0" smtClean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lang="en-US" sz="1200" spc="409" dirty="0" smtClean="0">
                <a:solidFill>
                  <a:srgbClr val="191919"/>
                </a:solidFill>
                <a:latin typeface="Times New Roman"/>
                <a:cs typeface="Times New Roman"/>
              </a:rPr>
              <a:t>h</a:t>
            </a:r>
            <a:r>
              <a:rPr lang="en-US" sz="1200" spc="365" dirty="0" smtClean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lang="en-US" sz="1200" spc="330" dirty="0" smtClean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lang="en-US" sz="1200" spc="185" dirty="0" smtClean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lang="en-US" sz="1200" spc="360" dirty="0" smtClean="0">
                <a:solidFill>
                  <a:srgbClr val="191919"/>
                </a:solidFill>
                <a:latin typeface="Times New Roman"/>
                <a:cs typeface="Times New Roman"/>
              </a:rPr>
              <a:t>w</a:t>
            </a:r>
            <a:r>
              <a:rPr lang="en-US" sz="1200" spc="320" dirty="0" smtClean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lang="en-US" sz="1200" spc="335" dirty="0" smtClean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lang="en-US" sz="1200" spc="220" dirty="0" smtClean="0">
                <a:solidFill>
                  <a:srgbClr val="191919"/>
                </a:solidFill>
                <a:latin typeface="Times New Roman"/>
                <a:cs typeface="Times New Roman"/>
              </a:rPr>
              <a:t>'</a:t>
            </a:r>
            <a:r>
              <a:rPr lang="en-US" sz="1200" spc="350" dirty="0" smtClean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lang="en-US" sz="1200" spc="185" dirty="0" smtClean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lang="en-US" sz="1200" spc="395" dirty="0" smtClean="0">
                <a:solidFill>
                  <a:srgbClr val="191919"/>
                </a:solidFill>
                <a:latin typeface="Times New Roman"/>
                <a:cs typeface="Times New Roman"/>
              </a:rPr>
              <a:t>b</a:t>
            </a:r>
            <a:r>
              <a:rPr lang="en-US" sz="1200" spc="355" dirty="0" smtClean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lang="en-US" sz="1200" spc="190" dirty="0" smtClean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lang="en-US" sz="1200" spc="395" dirty="0" smtClean="0">
                <a:solidFill>
                  <a:srgbClr val="191919"/>
                </a:solidFill>
                <a:latin typeface="Times New Roman"/>
                <a:cs typeface="Times New Roman"/>
              </a:rPr>
              <a:t>u</a:t>
            </a:r>
            <a:r>
              <a:rPr lang="en-US" sz="1200" spc="310" dirty="0" smtClean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lang="en-US" sz="1200" spc="395" dirty="0" smtClean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lang="en-US" sz="1200" spc="375" dirty="0" smtClean="0">
                <a:solidFill>
                  <a:srgbClr val="191919"/>
                </a:solidFill>
                <a:latin typeface="Times New Roman"/>
                <a:cs typeface="Times New Roman"/>
              </a:rPr>
              <a:t>d</a:t>
            </a:r>
            <a:r>
              <a:rPr lang="en-US" sz="1200" spc="185" dirty="0" smtClean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lang="en-US" sz="1200" spc="400" dirty="0" smtClean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lang="en-US" sz="1200" spc="409" dirty="0" smtClean="0">
                <a:solidFill>
                  <a:srgbClr val="191919"/>
                </a:solidFill>
                <a:latin typeface="Times New Roman"/>
                <a:cs typeface="Times New Roman"/>
              </a:rPr>
              <a:t>g</a:t>
            </a:r>
            <a:r>
              <a:rPr lang="en-US" sz="1200" spc="365" dirty="0" smtClean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lang="en-US" sz="1200" spc="114" dirty="0" smtClean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lang="en-US" sz="1200" spc="375" dirty="0" smtClean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lang="en-US" sz="1200" spc="185" dirty="0" smtClean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lang="en-US" sz="1200" spc="415" dirty="0" smtClean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lang="en-US" sz="1200" spc="385" dirty="0" smtClean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lang="en-US" sz="1200" spc="390" dirty="0" smtClean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lang="en-US" sz="1200" spc="185" dirty="0" smtClean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lang="en-US" sz="1200" spc="320" dirty="0" smtClean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lang="en-US" sz="1200" spc="400" dirty="0" smtClean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lang="en-US" sz="1200" spc="114" dirty="0" smtClean="0">
                <a:solidFill>
                  <a:srgbClr val="191919"/>
                </a:solidFill>
                <a:latin typeface="Times New Roman"/>
                <a:cs typeface="Times New Roman"/>
              </a:rPr>
              <a:t>ll</a:t>
            </a:r>
            <a:r>
              <a:rPr lang="en-US" sz="1200" spc="395" dirty="0" smtClean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lang="en-US" sz="1200" spc="375" dirty="0" smtClean="0">
                <a:solidFill>
                  <a:srgbClr val="191919"/>
                </a:solidFill>
                <a:latin typeface="Times New Roman"/>
                <a:cs typeface="Times New Roman"/>
              </a:rPr>
              <a:t>d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375" dirty="0" smtClean="0">
                <a:solidFill>
                  <a:srgbClr val="191919"/>
                </a:solidFill>
                <a:latin typeface="Times New Roman"/>
                <a:cs typeface="Times New Roman"/>
              </a:rPr>
              <a:t>Garbage collection – reclaiming garbage automatically</a:t>
            </a:r>
            <a:endParaRPr lang="en-US" sz="1200" dirty="0" smtClean="0">
              <a:latin typeface="Times New Roman"/>
              <a:cs typeface="Times New Roman"/>
            </a:endParaRPr>
          </a:p>
          <a:p>
            <a:r>
              <a:rPr lang="en-US" dirty="0" err="1" smtClean="0"/>
              <a:t>Adv</a:t>
            </a:r>
            <a:r>
              <a:rPr lang="en-US" dirty="0" smtClean="0"/>
              <a:t> – programmer doesn’t have to reclaim unused resources</a:t>
            </a:r>
          </a:p>
          <a:p>
            <a:r>
              <a:rPr lang="en-US" dirty="0" err="1" smtClean="0"/>
              <a:t>Disadv</a:t>
            </a:r>
            <a:r>
              <a:rPr lang="en-US" dirty="0" smtClean="0"/>
              <a:t> – programmer can’t reclaim unused resources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712FE-C853-854E-AA21-96B1F5E5F5B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37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51188" y="566738"/>
            <a:ext cx="3781425" cy="2833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– both</a:t>
            </a:r>
            <a:r>
              <a:rPr lang="en-US" baseline="0" dirty="0" smtClean="0"/>
              <a:t> live</a:t>
            </a:r>
          </a:p>
          <a:p>
            <a:r>
              <a:rPr lang="en-US" baseline="0" dirty="0" smtClean="0"/>
              <a:t>B x is garbage</a:t>
            </a:r>
          </a:p>
          <a:p>
            <a:r>
              <a:rPr lang="en-US" baseline="0" dirty="0" smtClean="0"/>
              <a:t>C both are garbage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712FE-C853-854E-AA21-96B1F5E5F5B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079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51188" y="566738"/>
            <a:ext cx="3781425" cy="2833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114" dirty="0" smtClean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lang="en-US" sz="1200" spc="254" dirty="0" smtClean="0">
                <a:solidFill>
                  <a:srgbClr val="191919"/>
                </a:solidFill>
                <a:latin typeface="Times New Roman"/>
                <a:cs typeface="Times New Roman"/>
              </a:rPr>
              <a:t>hi</a:t>
            </a:r>
            <a:r>
              <a:rPr lang="en-US" sz="1200" spc="260" dirty="0" smtClean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lang="en-US" sz="1200" spc="170" dirty="0" smtClean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lang="en-US" sz="1200" spc="340" dirty="0" smtClean="0">
                <a:solidFill>
                  <a:srgbClr val="191919"/>
                </a:solidFill>
                <a:latin typeface="Times New Roman"/>
                <a:cs typeface="Times New Roman"/>
              </a:rPr>
              <a:t>d</a:t>
            </a:r>
            <a:r>
              <a:rPr lang="en-US" sz="1200" spc="250" dirty="0" smtClean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lang="en-US" sz="1200" spc="360" dirty="0" smtClean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lang="en-US" sz="1200" spc="320" dirty="0" smtClean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lang="en-US" sz="1200" spc="175" dirty="0" smtClean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lang="en-US" sz="1200" spc="355" dirty="0" smtClean="0">
                <a:solidFill>
                  <a:srgbClr val="191919"/>
                </a:solidFill>
                <a:latin typeface="Times New Roman"/>
                <a:cs typeface="Times New Roman"/>
              </a:rPr>
              <a:t>no</a:t>
            </a:r>
            <a:r>
              <a:rPr lang="en-US" sz="1200" spc="200" dirty="0" smtClean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lang="en-US" sz="1200" spc="170" dirty="0" smtClean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lang="en-US" sz="1200" spc="420" dirty="0" smtClean="0">
                <a:solidFill>
                  <a:srgbClr val="191919"/>
                </a:solidFill>
                <a:latin typeface="Times New Roman"/>
                <a:cs typeface="Times New Roman"/>
              </a:rPr>
              <a:t>p</a:t>
            </a:r>
            <a:r>
              <a:rPr lang="en-US" sz="1200" spc="275" dirty="0" smtClean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lang="en-US" sz="1200" spc="385" dirty="0" smtClean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lang="en-US" sz="1200" spc="280" dirty="0" smtClean="0">
                <a:solidFill>
                  <a:srgbClr val="191919"/>
                </a:solidFill>
                <a:latin typeface="Times New Roman"/>
                <a:cs typeface="Times New Roman"/>
              </a:rPr>
              <a:t>v</a:t>
            </a:r>
            <a:r>
              <a:rPr lang="en-US" sz="1200" spc="254" dirty="0" smtClean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lang="en-US" sz="1200" spc="434" dirty="0" smtClean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lang="en-US" sz="1200" spc="240" dirty="0" smtClean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lang="en-US" sz="1200" spc="170" dirty="0" smtClean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lang="en-US" sz="1200" spc="420" dirty="0" smtClean="0">
                <a:solidFill>
                  <a:srgbClr val="191919"/>
                </a:solidFill>
                <a:latin typeface="Times New Roman"/>
                <a:cs typeface="Times New Roman"/>
              </a:rPr>
              <a:t>m</a:t>
            </a:r>
            <a:r>
              <a:rPr lang="en-US" sz="1200" spc="385" dirty="0" smtClean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lang="en-US" sz="1200" spc="420" dirty="0" smtClean="0">
                <a:solidFill>
                  <a:srgbClr val="191919"/>
                </a:solidFill>
                <a:latin typeface="Times New Roman"/>
                <a:cs typeface="Times New Roman"/>
              </a:rPr>
              <a:t>m</a:t>
            </a:r>
            <a:r>
              <a:rPr lang="en-US" sz="1200" spc="370" dirty="0" smtClean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lang="en-US" sz="1200" spc="240" dirty="0" smtClean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lang="en-US" sz="1200" spc="155" dirty="0" smtClean="0">
                <a:solidFill>
                  <a:srgbClr val="191919"/>
                </a:solidFill>
                <a:latin typeface="Times New Roman"/>
                <a:cs typeface="Times New Roman"/>
              </a:rPr>
              <a:t>y</a:t>
            </a:r>
            <a:r>
              <a:rPr lang="en-US" sz="1200" spc="170" dirty="0" smtClean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lang="en-US" sz="1200" spc="180" dirty="0" smtClean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lang="en-US" sz="1200" spc="300" dirty="0" smtClean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lang="en-US" sz="1200" spc="390" dirty="0" smtClean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lang="en-US" sz="1200" spc="235" dirty="0" smtClean="0">
                <a:solidFill>
                  <a:srgbClr val="191919"/>
                </a:solidFill>
                <a:latin typeface="Times New Roman"/>
                <a:cs typeface="Times New Roman"/>
              </a:rPr>
              <a:t>ks!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en-US" sz="1200" spc="320" dirty="0" smtClean="0">
                <a:solidFill>
                  <a:srgbClr val="191919"/>
                </a:solidFill>
                <a:latin typeface="Times New Roman"/>
                <a:cs typeface="Times New Roman"/>
              </a:rPr>
              <a:t>M</a:t>
            </a:r>
            <a:r>
              <a:rPr lang="en-US" sz="1200" spc="345" dirty="0" smtClean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lang="en-US" sz="1200" spc="320" dirty="0" smtClean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lang="en-US" sz="1200" spc="145" dirty="0" smtClean="0">
                <a:solidFill>
                  <a:srgbClr val="191919"/>
                </a:solidFill>
                <a:latin typeface="Times New Roman"/>
                <a:cs typeface="Times New Roman"/>
              </a:rPr>
              <a:t>y</a:t>
            </a:r>
            <a:r>
              <a:rPr lang="en-US" sz="1200" spc="155" dirty="0" smtClean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lang="en-US" sz="1200" spc="320" dirty="0" smtClean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lang="en-US" sz="1200" spc="340" dirty="0" smtClean="0">
                <a:solidFill>
                  <a:srgbClr val="191919"/>
                </a:solidFill>
                <a:latin typeface="Times New Roman"/>
                <a:cs typeface="Times New Roman"/>
              </a:rPr>
              <a:t>ea</a:t>
            </a:r>
            <a:r>
              <a:rPr lang="en-US" sz="1200" spc="260" dirty="0" smtClean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lang="en-US" sz="1200" spc="330" dirty="0" smtClean="0">
                <a:solidFill>
                  <a:srgbClr val="191919"/>
                </a:solidFill>
                <a:latin typeface="Times New Roman"/>
                <a:cs typeface="Times New Roman"/>
              </a:rPr>
              <a:t>h</a:t>
            </a:r>
            <a:r>
              <a:rPr lang="en-US" sz="1200" spc="340" dirty="0" smtClean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lang="en-US" sz="1200" spc="325" dirty="0" smtClean="0">
                <a:solidFill>
                  <a:srgbClr val="191919"/>
                </a:solidFill>
                <a:latin typeface="Times New Roman"/>
                <a:cs typeface="Times New Roman"/>
              </a:rPr>
              <a:t>b</a:t>
            </a:r>
            <a:r>
              <a:rPr lang="en-US" sz="1200" spc="85" dirty="0" smtClean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lang="en-US" sz="1200" spc="335" dirty="0" smtClean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lang="en-US" sz="1200" spc="150" dirty="0" smtClean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lang="en-US" sz="1200" spc="235" dirty="0" smtClean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lang="en-US" sz="1200" spc="320" dirty="0" smtClean="0">
                <a:solidFill>
                  <a:srgbClr val="191919"/>
                </a:solidFill>
                <a:latin typeface="Times New Roman"/>
                <a:cs typeface="Times New Roman"/>
              </a:rPr>
              <a:t>b</a:t>
            </a:r>
            <a:r>
              <a:rPr lang="en-US" sz="1200" spc="70" dirty="0" smtClean="0">
                <a:solidFill>
                  <a:srgbClr val="191919"/>
                </a:solidFill>
                <a:latin typeface="Times New Roman"/>
                <a:cs typeface="Times New Roman"/>
              </a:rPr>
              <a:t>j</a:t>
            </a:r>
            <a:r>
              <a:rPr lang="en-US" sz="1200" spc="330" dirty="0" smtClean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lang="en-US" sz="1200" spc="260" dirty="0" smtClean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lang="en-US" sz="1200" spc="285" dirty="0" smtClean="0">
                <a:solidFill>
                  <a:srgbClr val="191919"/>
                </a:solidFill>
                <a:latin typeface="Times New Roman"/>
                <a:cs typeface="Times New Roman"/>
              </a:rPr>
              <a:t>ts</a:t>
            </a:r>
            <a:r>
              <a:rPr lang="en-US" sz="1200" spc="150" dirty="0" smtClean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lang="en-US" sz="1200" spc="345" dirty="0" smtClean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lang="en-US" sz="1200" spc="320" dirty="0" smtClean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lang="en-US" sz="1200" spc="335" dirty="0" smtClean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lang="en-US" sz="1200" spc="150" dirty="0" smtClean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lang="en-US" sz="1200" spc="320" dirty="0" smtClean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lang="en-US" sz="1200" spc="340" dirty="0" smtClean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lang="en-US" sz="1200" spc="250" dirty="0" smtClean="0">
                <a:solidFill>
                  <a:srgbClr val="191919"/>
                </a:solidFill>
                <a:latin typeface="Times New Roman"/>
                <a:cs typeface="Times New Roman"/>
              </a:rPr>
              <a:t>v</a:t>
            </a:r>
            <a:r>
              <a:rPr lang="en-US" sz="1200" spc="229" dirty="0" smtClean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lang="en-US" sz="1200" spc="325" dirty="0" smtClean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lang="en-US" sz="1200" spc="150" dirty="0" smtClean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lang="en-US" sz="1200" spc="320" dirty="0" smtClean="0">
                <a:solidFill>
                  <a:srgbClr val="191919"/>
                </a:solidFill>
                <a:latin typeface="Times New Roman"/>
                <a:cs typeface="Times New Roman"/>
              </a:rPr>
              <a:t>u</a:t>
            </a:r>
            <a:r>
              <a:rPr lang="en-US" sz="1200" spc="285" dirty="0" smtClean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lang="en-US" sz="1200" spc="330" dirty="0" smtClean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lang="en-US" sz="1200" spc="325" dirty="0" smtClean="0">
                <a:solidFill>
                  <a:srgbClr val="191919"/>
                </a:solidFill>
                <a:latin typeface="Times New Roman"/>
                <a:cs typeface="Times New Roman"/>
              </a:rPr>
              <a:t>d</a:t>
            </a:r>
            <a:r>
              <a:rPr lang="en-US" sz="1200" spc="150" dirty="0" smtClean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lang="en-US" sz="1200" spc="345" dirty="0" smtClean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lang="en-US" sz="1200" spc="320" dirty="0" smtClean="0">
                <a:solidFill>
                  <a:srgbClr val="191919"/>
                </a:solidFill>
                <a:latin typeface="Times New Roman"/>
                <a:cs typeface="Times New Roman"/>
              </a:rPr>
              <a:t>g</a:t>
            </a:r>
            <a:r>
              <a:rPr lang="en-US" sz="1200" spc="340" dirty="0" smtClean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lang="en-US" sz="1200" spc="85" dirty="0" smtClean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lang="en-US" sz="1200" spc="330" dirty="0" smtClean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lang="en-US" sz="1200" spc="155" dirty="0" smtClean="0">
                <a:solidFill>
                  <a:srgbClr val="191919"/>
                </a:solidFill>
                <a:latin typeface="Times New Roman"/>
                <a:cs typeface="Times New Roman"/>
              </a:rPr>
              <a:t>.</a:t>
            </a:r>
            <a:endParaRPr lang="en-US" sz="1200" dirty="0" smtClean="0">
              <a:latin typeface="Times New Roman"/>
              <a:cs typeface="Times New Roman"/>
            </a:endParaRPr>
          </a:p>
          <a:p>
            <a:pPr marL="12700" marR="6350">
              <a:lnSpc>
                <a:spcPts val="2650"/>
              </a:lnSpc>
              <a:spcBef>
                <a:spcPts val="1010"/>
              </a:spcBef>
            </a:pPr>
            <a:r>
              <a:rPr lang="en-US" sz="1200" spc="210" dirty="0" smtClean="0">
                <a:solidFill>
                  <a:srgbClr val="191919"/>
                </a:solidFill>
                <a:latin typeface="Times New Roman"/>
                <a:cs typeface="Times New Roman"/>
              </a:rPr>
              <a:t>It</a:t>
            </a:r>
            <a:r>
              <a:rPr lang="en-US" sz="1200" spc="155" dirty="0" smtClean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lang="en-US" sz="1200" spc="85" dirty="0" smtClean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lang="en-US" sz="1200" spc="285" dirty="0" smtClean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lang="en-US" sz="1200" spc="165" dirty="0" smtClean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lang="en-US" sz="1200" b="1" spc="310" dirty="0" smtClean="0">
                <a:solidFill>
                  <a:srgbClr val="191919"/>
                </a:solidFill>
                <a:latin typeface="Times New Roman"/>
                <a:cs typeface="Times New Roman"/>
              </a:rPr>
              <a:t>ve</a:t>
            </a:r>
            <a:r>
              <a:rPr lang="en-US" sz="1200" b="1" spc="185" dirty="0" smtClean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lang="en-US" sz="1200" b="1" spc="190" dirty="0" smtClean="0">
                <a:solidFill>
                  <a:srgbClr val="191919"/>
                </a:solidFill>
                <a:latin typeface="Times New Roman"/>
                <a:cs typeface="Times New Roman"/>
              </a:rPr>
              <a:t>y</a:t>
            </a:r>
            <a:r>
              <a:rPr lang="en-US" sz="1200" b="1" spc="225" dirty="0" smtClean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lang="en-US" sz="1200" b="1" spc="430" dirty="0" smtClean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lang="en-US" sz="1200" b="1" spc="320" dirty="0" smtClean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lang="en-US" sz="1200" b="1" spc="390" dirty="0" smtClean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lang="en-US" sz="1200" b="1" spc="190" dirty="0" smtClean="0">
                <a:solidFill>
                  <a:srgbClr val="191919"/>
                </a:solidFill>
                <a:latin typeface="Times New Roman"/>
                <a:cs typeface="Times New Roman"/>
              </a:rPr>
              <a:t>y</a:t>
            </a:r>
            <a:r>
              <a:rPr lang="en-US" sz="1200" b="1" spc="165" dirty="0" smtClean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lang="en-US" sz="1200" spc="285" dirty="0" smtClean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lang="en-US" sz="1200" spc="235" dirty="0" smtClean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lang="en-US" sz="1200" spc="150" dirty="0" smtClean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lang="en-US" sz="1200" spc="330" dirty="0" smtClean="0">
                <a:solidFill>
                  <a:srgbClr val="191919"/>
                </a:solidFill>
                <a:latin typeface="Times New Roman"/>
                <a:cs typeface="Times New Roman"/>
              </a:rPr>
              <a:t>h</a:t>
            </a:r>
            <a:r>
              <a:rPr lang="en-US" sz="1200" spc="340" dirty="0" smtClean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lang="en-US" sz="1200" spc="145" dirty="0" smtClean="0">
                <a:solidFill>
                  <a:srgbClr val="191919"/>
                </a:solidFill>
                <a:latin typeface="Times New Roman"/>
                <a:cs typeface="Times New Roman"/>
              </a:rPr>
              <a:t>v</a:t>
            </a:r>
            <a:r>
              <a:rPr lang="en-US" sz="1200" spc="335" dirty="0" smtClean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lang="en-US" sz="1200" spc="150" dirty="0" smtClean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lang="en-US" sz="1200" spc="395" dirty="0" smtClean="0">
                <a:solidFill>
                  <a:srgbClr val="191919"/>
                </a:solidFill>
                <a:latin typeface="Times New Roman"/>
                <a:cs typeface="Times New Roman"/>
              </a:rPr>
              <a:t>m</a:t>
            </a:r>
            <a:r>
              <a:rPr lang="en-US" sz="1200" spc="330" dirty="0" smtClean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lang="en-US" sz="1200" spc="395" dirty="0" smtClean="0">
                <a:solidFill>
                  <a:srgbClr val="191919"/>
                </a:solidFill>
                <a:latin typeface="Times New Roman"/>
                <a:cs typeface="Times New Roman"/>
              </a:rPr>
              <a:t>m</a:t>
            </a:r>
            <a:r>
              <a:rPr lang="en-US" sz="1200" spc="235" dirty="0" smtClean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lang="en-US" sz="1200" spc="320" dirty="0" smtClean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lang="en-US" sz="1200" spc="145" dirty="0" smtClean="0">
                <a:solidFill>
                  <a:srgbClr val="191919"/>
                </a:solidFill>
                <a:latin typeface="Times New Roman"/>
                <a:cs typeface="Times New Roman"/>
              </a:rPr>
              <a:t>y</a:t>
            </a:r>
            <a:r>
              <a:rPr lang="en-US" sz="1200" spc="160" dirty="0" smtClean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lang="en-US" sz="1200" spc="85" dirty="0" smtClean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lang="en-US" sz="1200" spc="330" dirty="0" smtClean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lang="en-US" sz="1200" spc="340" dirty="0" smtClean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lang="en-US" sz="1200" spc="250" dirty="0" smtClean="0">
                <a:solidFill>
                  <a:srgbClr val="191919"/>
                </a:solidFill>
                <a:latin typeface="Times New Roman"/>
                <a:cs typeface="Times New Roman"/>
              </a:rPr>
              <a:t>k</a:t>
            </a:r>
            <a:r>
              <a:rPr lang="en-US" sz="1200" spc="285" dirty="0" smtClean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lang="en-US" sz="1200" spc="150" dirty="0" smtClean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lang="en-US" sz="1200" spc="85" dirty="0" smtClean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lang="en-US" sz="1200" spc="325" dirty="0" smtClean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lang="en-US" sz="1200" spc="150" dirty="0" smtClean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lang="en-US" sz="1200" spc="320" dirty="0" smtClean="0">
                <a:solidFill>
                  <a:srgbClr val="191919"/>
                </a:solidFill>
                <a:latin typeface="Times New Roman"/>
                <a:cs typeface="Times New Roman"/>
              </a:rPr>
              <a:t>g</a:t>
            </a:r>
            <a:r>
              <a:rPr lang="en-US" sz="1200" spc="345" dirty="0" smtClean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lang="en-US" sz="1200" spc="320" dirty="0" smtClean="0">
                <a:solidFill>
                  <a:srgbClr val="191919"/>
                </a:solidFill>
                <a:latin typeface="Times New Roman"/>
                <a:cs typeface="Times New Roman"/>
              </a:rPr>
              <a:t>rb</a:t>
            </a:r>
            <a:r>
              <a:rPr lang="en-US" sz="1200" spc="345" dirty="0" smtClean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lang="en-US" sz="1200" spc="320" dirty="0" smtClean="0">
                <a:solidFill>
                  <a:srgbClr val="191919"/>
                </a:solidFill>
                <a:latin typeface="Times New Roman"/>
                <a:cs typeface="Times New Roman"/>
              </a:rPr>
              <a:t>g</a:t>
            </a:r>
            <a:r>
              <a:rPr lang="en-US" sz="1200" spc="340" dirty="0" smtClean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lang="en-US" sz="1200" spc="15" dirty="0" smtClean="0">
                <a:solidFill>
                  <a:srgbClr val="191919"/>
                </a:solidFill>
                <a:latin typeface="Times New Roman"/>
                <a:cs typeface="Times New Roman"/>
              </a:rPr>
              <a:t>-</a:t>
            </a:r>
            <a:r>
              <a:rPr lang="en-US" sz="1200" spc="10" dirty="0" smtClean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lang="en-US" sz="1200" spc="260" dirty="0" smtClean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lang="en-US" sz="1200" spc="235" dirty="0" smtClean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lang="en-US" sz="1200" spc="85" dirty="0" smtClean="0">
                <a:solidFill>
                  <a:srgbClr val="191919"/>
                </a:solidFill>
                <a:latin typeface="Times New Roman"/>
                <a:cs typeface="Times New Roman"/>
              </a:rPr>
              <a:t>ll</a:t>
            </a:r>
            <a:r>
              <a:rPr lang="en-US" sz="1200" spc="330" dirty="0" smtClean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lang="en-US" sz="1200" spc="270" dirty="0" smtClean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lang="en-US" sz="1200" spc="310" dirty="0" smtClean="0">
                <a:solidFill>
                  <a:srgbClr val="191919"/>
                </a:solidFill>
                <a:latin typeface="Times New Roman"/>
                <a:cs typeface="Times New Roman"/>
              </a:rPr>
              <a:t>te</a:t>
            </a:r>
            <a:r>
              <a:rPr lang="en-US" sz="1200" spc="325" dirty="0" smtClean="0">
                <a:solidFill>
                  <a:srgbClr val="191919"/>
                </a:solidFill>
                <a:latin typeface="Times New Roman"/>
                <a:cs typeface="Times New Roman"/>
              </a:rPr>
              <a:t>d</a:t>
            </a:r>
            <a:r>
              <a:rPr lang="en-US" sz="1200" spc="150" dirty="0" smtClean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lang="en-US" sz="1200" spc="85" dirty="0" smtClean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lang="en-US" sz="1200" spc="345" dirty="0" smtClean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lang="en-US" sz="1200" spc="320" dirty="0" smtClean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lang="en-US" sz="1200" spc="325" dirty="0" smtClean="0">
                <a:solidFill>
                  <a:srgbClr val="191919"/>
                </a:solidFill>
                <a:latin typeface="Times New Roman"/>
                <a:cs typeface="Times New Roman"/>
              </a:rPr>
              <a:t>g</a:t>
            </a:r>
            <a:r>
              <a:rPr lang="en-US" sz="1200" spc="320" dirty="0" smtClean="0">
                <a:solidFill>
                  <a:srgbClr val="191919"/>
                </a:solidFill>
                <a:latin typeface="Times New Roman"/>
                <a:cs typeface="Times New Roman"/>
              </a:rPr>
              <a:t>u</a:t>
            </a:r>
            <a:r>
              <a:rPr lang="en-US" sz="1200" spc="345" dirty="0" smtClean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lang="en-US" sz="1200" spc="320" dirty="0" smtClean="0">
                <a:solidFill>
                  <a:srgbClr val="191919"/>
                </a:solidFill>
                <a:latin typeface="Times New Roman"/>
                <a:cs typeface="Times New Roman"/>
              </a:rPr>
              <a:t>g</a:t>
            </a:r>
            <a:r>
              <a:rPr lang="en-US" sz="1200" spc="330" dirty="0" smtClean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lang="en-US" sz="1200" spc="285" dirty="0" smtClean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lang="en-US" sz="1200" spc="155" dirty="0" smtClean="0">
                <a:solidFill>
                  <a:srgbClr val="191919"/>
                </a:solidFill>
                <a:latin typeface="Times New Roman"/>
                <a:cs typeface="Times New Roman"/>
              </a:rPr>
              <a:t>.</a:t>
            </a:r>
            <a:endParaRPr lang="en-US" sz="1200" dirty="0" smtClean="0">
              <a:latin typeface="Times New Roman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B712FE-C853-854E-AA21-96B1F5E5F5B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62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285" y="2347413"/>
            <a:ext cx="8571230" cy="16197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570" y="4282016"/>
            <a:ext cx="7058660" cy="19311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8540-C349-9842-A08C-015F11581F1A}" type="datetimeFigureOut">
              <a:rPr lang="en-US" smtClean="0"/>
              <a:t>11/18/13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4F19F-F06C-DE46-A701-F924505B6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973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8540-C349-9842-A08C-015F11581F1A}" type="datetimeFigureOut">
              <a:rPr lang="en-US" smtClean="0"/>
              <a:t>11/18/13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4F19F-F06C-DE46-A701-F924505B6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4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755" y="302612"/>
            <a:ext cx="2268855" cy="644751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190" y="302612"/>
            <a:ext cx="6638502" cy="644751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8540-C349-9842-A08C-015F11581F1A}" type="datetimeFigureOut">
              <a:rPr lang="en-US" smtClean="0"/>
              <a:t>11/18/13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4F19F-F06C-DE46-A701-F924505B6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700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373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551" y="4855753"/>
            <a:ext cx="8571230" cy="150080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551" y="3202769"/>
            <a:ext cx="8571230" cy="165298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9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8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7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6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5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5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4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3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8540-C349-9842-A08C-015F11581F1A}" type="datetimeFigureOut">
              <a:rPr lang="en-US" smtClean="0"/>
              <a:t>11/18/13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4F19F-F06C-DE46-A701-F924505B6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430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190" y="1763185"/>
            <a:ext cx="4453678" cy="498694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932" y="1763185"/>
            <a:ext cx="4453678" cy="498694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90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190" y="1691467"/>
            <a:ext cx="4455430" cy="70492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190" y="2396390"/>
            <a:ext cx="4455430" cy="435373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2432" y="1691467"/>
            <a:ext cx="4457180" cy="70492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2432" y="2396390"/>
            <a:ext cx="4457180" cy="435373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8540-C349-9842-A08C-015F11581F1A}" type="datetimeFigureOut">
              <a:rPr lang="en-US" smtClean="0"/>
              <a:t>11/18/13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4F19F-F06C-DE46-A701-F924505B6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752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11/18/13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412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8540-C349-9842-A08C-015F11581F1A}" type="datetimeFigureOut">
              <a:rPr lang="en-US" smtClean="0"/>
              <a:t>11/18/13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4F19F-F06C-DE46-A701-F924505B6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84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192" y="300862"/>
            <a:ext cx="3317501" cy="1280407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2486" y="300863"/>
            <a:ext cx="5637124" cy="644926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192" y="1581268"/>
            <a:ext cx="3317501" cy="5168856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8540-C349-9842-A08C-015F11581F1A}" type="datetimeFigureOut">
              <a:rPr lang="en-US" smtClean="0"/>
              <a:t>11/18/13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4F19F-F06C-DE46-A701-F924505B6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418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95" y="5289550"/>
            <a:ext cx="6050280" cy="624461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95" y="675187"/>
            <a:ext cx="6050280" cy="4533900"/>
          </a:xfrm>
        </p:spPr>
        <p:txBody>
          <a:bodyPr/>
          <a:lstStyle>
            <a:lvl1pPr marL="0" indent="0">
              <a:buNone/>
              <a:defRPr sz="3500"/>
            </a:lvl1pPr>
            <a:lvl2pPr marL="503920" indent="0">
              <a:buNone/>
              <a:defRPr sz="3100"/>
            </a:lvl2pPr>
            <a:lvl3pPr marL="1007838" indent="0">
              <a:buNone/>
              <a:defRPr sz="2600"/>
            </a:lvl3pPr>
            <a:lvl4pPr marL="1511758" indent="0">
              <a:buNone/>
              <a:defRPr sz="2200"/>
            </a:lvl4pPr>
            <a:lvl5pPr marL="2015677" indent="0">
              <a:buNone/>
              <a:defRPr sz="2200"/>
            </a:lvl5pPr>
            <a:lvl6pPr marL="2519597" indent="0">
              <a:buNone/>
              <a:defRPr sz="2200"/>
            </a:lvl6pPr>
            <a:lvl7pPr marL="3023515" indent="0">
              <a:buNone/>
              <a:defRPr sz="2200"/>
            </a:lvl7pPr>
            <a:lvl8pPr marL="3527435" indent="0">
              <a:buNone/>
              <a:defRPr sz="2200"/>
            </a:lvl8pPr>
            <a:lvl9pPr marL="4031354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95" y="5914011"/>
            <a:ext cx="6050280" cy="886839"/>
          </a:xfrm>
        </p:spPr>
        <p:txBody>
          <a:bodyPr/>
          <a:lstStyle>
            <a:lvl1pPr marL="0" indent="0">
              <a:buNone/>
              <a:defRPr sz="1500"/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48540-C349-9842-A08C-015F11581F1A}" type="datetimeFigureOut">
              <a:rPr lang="en-US" smtClean="0"/>
              <a:t>11/18/13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4F19F-F06C-DE46-A701-F924505B6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708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4190" y="302610"/>
            <a:ext cx="9075420" cy="1259417"/>
          </a:xfrm>
          <a:prstGeom prst="rect">
            <a:avLst/>
          </a:prstGeom>
        </p:spPr>
        <p:txBody>
          <a:bodyPr vert="horz" lIns="100783" tIns="50392" rIns="100783" bIns="5039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190" y="1763185"/>
            <a:ext cx="9075420" cy="4986941"/>
          </a:xfrm>
          <a:prstGeom prst="rect">
            <a:avLst/>
          </a:prstGeom>
        </p:spPr>
        <p:txBody>
          <a:bodyPr vert="horz" lIns="100783" tIns="50392" rIns="100783" bIns="5039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4191" y="7003756"/>
            <a:ext cx="2352887" cy="402314"/>
          </a:xfrm>
          <a:prstGeom prst="rect">
            <a:avLst/>
          </a:prstGeom>
        </p:spPr>
        <p:txBody>
          <a:bodyPr vert="horz" lIns="100783" tIns="50392" rIns="100783" bIns="50392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48540-C349-9842-A08C-015F11581F1A}" type="datetimeFigureOut">
              <a:rPr lang="en-US" smtClean="0"/>
              <a:t>11/18/13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5300" y="7003756"/>
            <a:ext cx="3193203" cy="402314"/>
          </a:xfrm>
          <a:prstGeom prst="rect">
            <a:avLst/>
          </a:prstGeom>
        </p:spPr>
        <p:txBody>
          <a:bodyPr vert="horz" lIns="100783" tIns="50392" rIns="100783" bIns="50392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6723" y="7003756"/>
            <a:ext cx="2352887" cy="402314"/>
          </a:xfrm>
          <a:prstGeom prst="rect">
            <a:avLst/>
          </a:prstGeom>
        </p:spPr>
        <p:txBody>
          <a:bodyPr vert="horz" lIns="100783" tIns="50392" rIns="100783" bIns="50392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4F19F-F06C-DE46-A701-F924505B6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702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defTabSz="50392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40" indent="-377940" algn="l" defTabSz="503920" rtl="0" eaLnBrk="1" latinLnBrk="0" hangingPunct="1">
        <a:spcBef>
          <a:spcPct val="20000"/>
        </a:spcBef>
        <a:buFont typeface="Arial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8869" indent="-314949" algn="l" defTabSz="503920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799" indent="-251960" algn="l" defTabSz="503920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717" indent="-251960" algn="l" defTabSz="503920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7637" indent="-251960" algn="l" defTabSz="503920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557" indent="-251960" algn="l" defTabSz="503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476" indent="-251960" algn="l" defTabSz="503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395" indent="-251960" algn="l" defTabSz="503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314" indent="-251960" algn="l" defTabSz="50392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39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20" algn="l" defTabSz="5039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38" algn="l" defTabSz="5039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58" algn="l" defTabSz="5039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677" algn="l" defTabSz="5039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597" algn="l" defTabSz="5039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515" algn="l" defTabSz="5039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435" algn="l" defTabSz="5039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354" algn="l" defTabSz="50392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3700" y="2559052"/>
            <a:ext cx="9156700" cy="10156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6600" spc="720" dirty="0">
                <a:solidFill>
                  <a:srgbClr val="191919"/>
                </a:solidFill>
                <a:latin typeface="American Typewriter"/>
                <a:cs typeface="American Typewriter"/>
              </a:rPr>
              <a:t>Ga</a:t>
            </a:r>
            <a:r>
              <a:rPr sz="6600" spc="740" dirty="0">
                <a:solidFill>
                  <a:srgbClr val="191919"/>
                </a:solidFill>
                <a:latin typeface="American Typewriter"/>
                <a:cs typeface="American Typewriter"/>
              </a:rPr>
              <a:t>r</a:t>
            </a:r>
            <a:r>
              <a:rPr sz="6600" spc="1110" dirty="0">
                <a:solidFill>
                  <a:srgbClr val="191919"/>
                </a:solidFill>
                <a:latin typeface="American Typewriter"/>
                <a:cs typeface="American Typewriter"/>
              </a:rPr>
              <a:t>b</a:t>
            </a:r>
            <a:r>
              <a:rPr sz="6600" spc="898" dirty="0">
                <a:solidFill>
                  <a:srgbClr val="191919"/>
                </a:solidFill>
                <a:latin typeface="American Typewriter"/>
                <a:cs typeface="American Typewriter"/>
              </a:rPr>
              <a:t>a</a:t>
            </a:r>
            <a:r>
              <a:rPr sz="6600" spc="1010" dirty="0">
                <a:solidFill>
                  <a:srgbClr val="191919"/>
                </a:solidFill>
                <a:latin typeface="American Typewriter"/>
                <a:cs typeface="American Typewriter"/>
              </a:rPr>
              <a:t>g</a:t>
            </a:r>
            <a:r>
              <a:rPr sz="6600" spc="960" dirty="0">
                <a:solidFill>
                  <a:srgbClr val="191919"/>
                </a:solidFill>
                <a:latin typeface="American Typewriter"/>
                <a:cs typeface="American Typewriter"/>
              </a:rPr>
              <a:t>e</a:t>
            </a:r>
            <a:r>
              <a:rPr sz="6600" spc="434" dirty="0">
                <a:solidFill>
                  <a:srgbClr val="191919"/>
                </a:solidFill>
                <a:latin typeface="American Typewriter"/>
                <a:cs typeface="American Typewriter"/>
              </a:rPr>
              <a:t> </a:t>
            </a:r>
            <a:r>
              <a:rPr sz="6600" spc="625" dirty="0">
                <a:solidFill>
                  <a:srgbClr val="191919"/>
                </a:solidFill>
                <a:latin typeface="American Typewriter"/>
                <a:cs typeface="American Typewriter"/>
              </a:rPr>
              <a:t>Collection</a:t>
            </a:r>
            <a:endParaRPr sz="6600" dirty="0">
              <a:latin typeface="American Typewriter"/>
              <a:cs typeface="American Typewriter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100" y="3854450"/>
            <a:ext cx="3473450" cy="3473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596900" y="196850"/>
            <a:ext cx="10073718" cy="1508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56355"/>
            <a:r>
              <a:rPr spc="459" dirty="0"/>
              <a:t>Ref</a:t>
            </a:r>
            <a:r>
              <a:rPr spc="430" dirty="0"/>
              <a:t>e</a:t>
            </a:r>
            <a:r>
              <a:rPr spc="625" dirty="0"/>
              <a:t>r</a:t>
            </a:r>
            <a:r>
              <a:rPr spc="635" dirty="0"/>
              <a:t>en</a:t>
            </a:r>
            <a:r>
              <a:rPr spc="515" dirty="0"/>
              <a:t>c</a:t>
            </a:r>
            <a:r>
              <a:rPr spc="640" dirty="0"/>
              <a:t>e</a:t>
            </a:r>
            <a:r>
              <a:rPr spc="290" dirty="0"/>
              <a:t> </a:t>
            </a:r>
            <a:r>
              <a:rPr spc="414" dirty="0" smtClean="0"/>
              <a:t>C</a:t>
            </a:r>
            <a:r>
              <a:rPr spc="520" dirty="0" smtClean="0"/>
              <a:t>ou</a:t>
            </a:r>
            <a:r>
              <a:rPr spc="610" dirty="0" smtClean="0"/>
              <a:t>n</a:t>
            </a:r>
            <a:r>
              <a:rPr spc="360" dirty="0" smtClean="0"/>
              <a:t>t</a:t>
            </a:r>
            <a:r>
              <a:rPr spc="355" dirty="0" smtClean="0"/>
              <a:t>i</a:t>
            </a:r>
            <a:r>
              <a:rPr spc="610" dirty="0" smtClean="0"/>
              <a:t>n</a:t>
            </a:r>
            <a:r>
              <a:rPr spc="615" dirty="0" smtClean="0"/>
              <a:t>g</a:t>
            </a:r>
            <a:r>
              <a:rPr lang="en-US" spc="615" dirty="0" smtClean="0"/>
              <a:t> Technique</a:t>
            </a:r>
            <a:endParaRPr spc="615" dirty="0"/>
          </a:p>
        </p:txBody>
      </p:sp>
      <p:sp>
        <p:nvSpPr>
          <p:cNvPr id="8" name="object 8"/>
          <p:cNvSpPr txBox="1"/>
          <p:nvPr/>
        </p:nvSpPr>
        <p:spPr>
          <a:xfrm>
            <a:off x="0" y="2178050"/>
            <a:ext cx="10108066" cy="32266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269819">
              <a:lnSpc>
                <a:spcPct val="98300"/>
              </a:lnSpc>
            </a:pPr>
            <a:r>
              <a:rPr lang="en-US" sz="2500" spc="325" dirty="0" smtClean="0">
                <a:solidFill>
                  <a:srgbClr val="191919"/>
                </a:solidFill>
                <a:latin typeface="Times New Roman"/>
                <a:cs typeface="Times New Roman"/>
              </a:rPr>
              <a:t>* </a:t>
            </a:r>
            <a:r>
              <a:rPr sz="2500" spc="325" dirty="0" smtClean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500" spc="305" dirty="0" smtClean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500" spc="245" dirty="0" smtClean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500" spc="355" dirty="0" smtClean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500" spc="385" dirty="0" smtClean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500" spc="165" dirty="0" smtClean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500" spc="165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500" spc="310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500" spc="16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500" spc="37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500" spc="38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500" spc="315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500" spc="360" dirty="0">
                <a:solidFill>
                  <a:srgbClr val="191919"/>
                </a:solidFill>
                <a:latin typeface="Times New Roman"/>
                <a:cs typeface="Times New Roman"/>
              </a:rPr>
              <a:t>h</a:t>
            </a:r>
            <a:r>
              <a:rPr sz="2500" spc="16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500" spc="245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500" spc="345" dirty="0">
                <a:solidFill>
                  <a:srgbClr val="191919"/>
                </a:solidFill>
                <a:latin typeface="Times New Roman"/>
                <a:cs typeface="Times New Roman"/>
              </a:rPr>
              <a:t>b</a:t>
            </a:r>
            <a:r>
              <a:rPr sz="2500" spc="80" dirty="0">
                <a:solidFill>
                  <a:srgbClr val="191919"/>
                </a:solidFill>
                <a:latin typeface="Times New Roman"/>
                <a:cs typeface="Times New Roman"/>
              </a:rPr>
              <a:t>j</a:t>
            </a:r>
            <a:r>
              <a:rPr sz="2500" spc="37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500" spc="285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500" spc="31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500" spc="17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500" spc="39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500" spc="18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500" b="1" spc="345" dirty="0">
                <a:solidFill>
                  <a:srgbClr val="0000FF"/>
                </a:solidFill>
                <a:latin typeface="Times New Roman"/>
                <a:cs typeface="Times New Roman"/>
              </a:rPr>
              <a:t>re</a:t>
            </a:r>
            <a:r>
              <a:rPr sz="2500" b="1" spc="254" dirty="0">
                <a:solidFill>
                  <a:srgbClr val="0000FF"/>
                </a:solidFill>
                <a:latin typeface="Times New Roman"/>
                <a:cs typeface="Times New Roman"/>
              </a:rPr>
              <a:t>f</a:t>
            </a:r>
            <a:r>
              <a:rPr sz="2500" b="1" spc="380" dirty="0">
                <a:solidFill>
                  <a:srgbClr val="0000FF"/>
                </a:solidFill>
                <a:latin typeface="Times New Roman"/>
                <a:cs typeface="Times New Roman"/>
              </a:rPr>
              <a:t>ere</a:t>
            </a:r>
            <a:r>
              <a:rPr sz="2500" b="1" spc="470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500" b="1" spc="459" dirty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sz="2500" b="1" spc="465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500" b="1" spc="24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500" b="1" spc="390" dirty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sz="2500" b="1" spc="440" dirty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sz="2500" b="1" spc="434" dirty="0">
                <a:solidFill>
                  <a:srgbClr val="0000FF"/>
                </a:solidFill>
                <a:latin typeface="Times New Roman"/>
                <a:cs typeface="Times New Roman"/>
              </a:rPr>
              <a:t>u</a:t>
            </a:r>
            <a:r>
              <a:rPr sz="2500" b="1" spc="425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500" b="1" spc="330" dirty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500" b="1" spc="25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500" spc="134" dirty="0">
                <a:solidFill>
                  <a:srgbClr val="191919"/>
                </a:solidFill>
                <a:latin typeface="Times New Roman"/>
                <a:cs typeface="Times New Roman"/>
              </a:rPr>
              <a:t>(</a:t>
            </a:r>
            <a:r>
              <a:rPr sz="2500" b="1" spc="345" dirty="0">
                <a:solidFill>
                  <a:srgbClr val="0000FF"/>
                </a:solidFill>
                <a:latin typeface="Times New Roman"/>
                <a:cs typeface="Times New Roman"/>
              </a:rPr>
              <a:t>re</a:t>
            </a:r>
            <a:r>
              <a:rPr sz="2500" b="1" spc="254" dirty="0">
                <a:solidFill>
                  <a:srgbClr val="0000FF"/>
                </a:solidFill>
                <a:latin typeface="Times New Roman"/>
                <a:cs typeface="Times New Roman"/>
              </a:rPr>
              <a:t>f</a:t>
            </a:r>
            <a:r>
              <a:rPr sz="2500" b="1" spc="390" dirty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sz="2500" b="1" spc="440" dirty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sz="2500" b="1" spc="425" dirty="0">
                <a:solidFill>
                  <a:srgbClr val="0000FF"/>
                </a:solidFill>
                <a:latin typeface="Times New Roman"/>
                <a:cs typeface="Times New Roman"/>
              </a:rPr>
              <a:t>u</a:t>
            </a:r>
            <a:r>
              <a:rPr sz="2500" b="1" spc="480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500" b="1" spc="280" dirty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500" spc="146" dirty="0">
                <a:solidFill>
                  <a:srgbClr val="191919"/>
                </a:solidFill>
                <a:latin typeface="Times New Roman"/>
                <a:cs typeface="Times New Roman"/>
              </a:rPr>
              <a:t>)</a:t>
            </a:r>
            <a:r>
              <a:rPr sz="2500" spc="17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500" spc="30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500" spc="355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500" spc="38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500" spc="285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500" spc="245" dirty="0">
                <a:solidFill>
                  <a:srgbClr val="191919"/>
                </a:solidFill>
                <a:latin typeface="Times New Roman"/>
                <a:cs typeface="Times New Roman"/>
              </a:rPr>
              <a:t>k</a:t>
            </a:r>
            <a:r>
              <a:rPr sz="2500" spc="125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500" spc="360" dirty="0">
                <a:solidFill>
                  <a:srgbClr val="191919"/>
                </a:solidFill>
                <a:latin typeface="Times New Roman"/>
                <a:cs typeface="Times New Roman"/>
              </a:rPr>
              <a:t>ng</a:t>
            </a:r>
            <a:r>
              <a:rPr sz="2500" spc="16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500" spc="320" dirty="0">
                <a:solidFill>
                  <a:srgbClr val="191919"/>
                </a:solidFill>
                <a:latin typeface="Times New Roman"/>
                <a:cs typeface="Times New Roman"/>
              </a:rPr>
              <a:t>h</a:t>
            </a:r>
            <a:r>
              <a:rPr sz="2500" spc="310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500" spc="340" dirty="0">
                <a:solidFill>
                  <a:srgbClr val="191919"/>
                </a:solidFill>
                <a:latin typeface="Times New Roman"/>
                <a:cs typeface="Times New Roman"/>
              </a:rPr>
              <a:t>w</a:t>
            </a:r>
            <a:r>
              <a:rPr sz="2500" spc="16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500" spc="434" dirty="0">
                <a:solidFill>
                  <a:srgbClr val="191919"/>
                </a:solidFill>
                <a:latin typeface="Times New Roman"/>
                <a:cs typeface="Times New Roman"/>
              </a:rPr>
              <a:t>m</a:t>
            </a:r>
            <a:r>
              <a:rPr sz="2500" spc="38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500" spc="360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500" spc="175" dirty="0">
                <a:solidFill>
                  <a:srgbClr val="191919"/>
                </a:solidFill>
                <a:latin typeface="Times New Roman"/>
                <a:cs typeface="Times New Roman"/>
              </a:rPr>
              <a:t>y</a:t>
            </a:r>
            <a:r>
              <a:rPr sz="2500" spc="17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500" spc="355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500" spc="37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500" spc="100" dirty="0">
                <a:solidFill>
                  <a:srgbClr val="191919"/>
                </a:solidFill>
                <a:latin typeface="Times New Roman"/>
                <a:cs typeface="Times New Roman"/>
              </a:rPr>
              <a:t>f</a:t>
            </a:r>
            <a:r>
              <a:rPr sz="2500" spc="36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500" spc="355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500" spc="37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500" spc="360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500" spc="335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500" spc="320" dirty="0">
                <a:solidFill>
                  <a:srgbClr val="191919"/>
                </a:solidFill>
                <a:latin typeface="Times New Roman"/>
                <a:cs typeface="Times New Roman"/>
              </a:rPr>
              <a:t>es</a:t>
            </a:r>
            <a:r>
              <a:rPr sz="2500" spc="18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500" spc="36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500" spc="165" dirty="0">
                <a:solidFill>
                  <a:srgbClr val="191919"/>
                </a:solidFill>
                <a:latin typeface="Times New Roman"/>
                <a:cs typeface="Times New Roman"/>
              </a:rPr>
              <a:t>x</a:t>
            </a:r>
            <a:r>
              <a:rPr sz="2500" spc="100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500" spc="370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500" spc="270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500" spc="16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500" spc="30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500" spc="260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500" spc="13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500" spc="29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500" spc="360" dirty="0">
                <a:solidFill>
                  <a:srgbClr val="191919"/>
                </a:solidFill>
                <a:latin typeface="Times New Roman"/>
                <a:cs typeface="Times New Roman"/>
              </a:rPr>
              <a:t>h</a:t>
            </a:r>
            <a:r>
              <a:rPr sz="2500" spc="38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500" spc="17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500" spc="245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500" spc="335" dirty="0">
                <a:solidFill>
                  <a:srgbClr val="191919"/>
                </a:solidFill>
                <a:latin typeface="Times New Roman"/>
                <a:cs typeface="Times New Roman"/>
              </a:rPr>
              <a:t>b</a:t>
            </a:r>
            <a:r>
              <a:rPr sz="2500" spc="90" dirty="0">
                <a:solidFill>
                  <a:srgbClr val="191919"/>
                </a:solidFill>
                <a:latin typeface="Times New Roman"/>
                <a:cs typeface="Times New Roman"/>
              </a:rPr>
              <a:t>j</a:t>
            </a:r>
            <a:r>
              <a:rPr sz="2500" spc="36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500" spc="380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500" spc="229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500" spc="175" dirty="0" smtClean="0">
                <a:solidFill>
                  <a:srgbClr val="191919"/>
                </a:solidFill>
                <a:latin typeface="Times New Roman"/>
                <a:cs typeface="Times New Roman"/>
              </a:rPr>
              <a:t>.</a:t>
            </a:r>
            <a:endParaRPr lang="en-US" sz="2500" spc="175" dirty="0" smtClean="0">
              <a:solidFill>
                <a:srgbClr val="191919"/>
              </a:solidFill>
              <a:latin typeface="Times New Roman"/>
              <a:cs typeface="Times New Roman"/>
            </a:endParaRPr>
          </a:p>
          <a:p>
            <a:pPr marL="12696" marR="269819">
              <a:lnSpc>
                <a:spcPct val="98300"/>
              </a:lnSpc>
            </a:pPr>
            <a:endParaRPr sz="2500" dirty="0">
              <a:latin typeface="Times New Roman"/>
              <a:cs typeface="Times New Roman"/>
            </a:endParaRPr>
          </a:p>
          <a:p>
            <a:pPr marL="12696" marR="579000">
              <a:lnSpc>
                <a:spcPts val="2950"/>
              </a:lnSpc>
              <a:spcBef>
                <a:spcPts val="1200"/>
              </a:spcBef>
            </a:pPr>
            <a:r>
              <a:rPr lang="en-US" sz="2500" spc="254" dirty="0" smtClean="0">
                <a:solidFill>
                  <a:srgbClr val="191919"/>
                </a:solidFill>
                <a:latin typeface="Times New Roman"/>
                <a:cs typeface="Times New Roman"/>
              </a:rPr>
              <a:t>* </a:t>
            </a:r>
            <a:r>
              <a:rPr sz="2500" spc="254" dirty="0" smtClean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500" spc="355" dirty="0" smtClean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500" spc="375" dirty="0" smtClean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500" spc="385" dirty="0" smtClean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500" spc="295" dirty="0" smtClean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lang="en-US" sz="2500" spc="165" dirty="0" smtClean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500" spc="160" dirty="0" smtClean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500" spc="39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500" spc="16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500" spc="355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500" spc="37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500" spc="100" dirty="0">
                <a:solidFill>
                  <a:srgbClr val="191919"/>
                </a:solidFill>
                <a:latin typeface="Times New Roman"/>
                <a:cs typeface="Times New Roman"/>
              </a:rPr>
              <a:t>f</a:t>
            </a:r>
            <a:r>
              <a:rPr sz="2500" spc="37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500" spc="355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500" spc="36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500" spc="360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500" spc="335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500" spc="34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500" spc="16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500" spc="30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500" spc="260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500" spc="16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500" spc="360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500" spc="409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500" spc="16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500" spc="245" dirty="0" smtClean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500" spc="345" dirty="0" smtClean="0">
                <a:solidFill>
                  <a:srgbClr val="191919"/>
                </a:solidFill>
                <a:latin typeface="Times New Roman"/>
                <a:cs typeface="Times New Roman"/>
              </a:rPr>
              <a:t>b</a:t>
            </a:r>
            <a:r>
              <a:rPr sz="2500" spc="80" dirty="0" smtClean="0">
                <a:solidFill>
                  <a:srgbClr val="191919"/>
                </a:solidFill>
                <a:latin typeface="Times New Roman"/>
                <a:cs typeface="Times New Roman"/>
              </a:rPr>
              <a:t>j</a:t>
            </a:r>
            <a:r>
              <a:rPr sz="2500" spc="375" dirty="0" smtClean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500" spc="285" dirty="0" smtClean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500" spc="315" dirty="0" smtClean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lang="en-US" sz="2500" spc="315" dirty="0" smtClean="0">
                <a:solidFill>
                  <a:srgbClr val="191919"/>
                </a:solidFill>
                <a:latin typeface="Times New Roman"/>
                <a:cs typeface="Times New Roman"/>
              </a:rPr>
              <a:t>:</a:t>
            </a:r>
            <a:r>
              <a:rPr sz="2500" spc="170" dirty="0" smtClean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500" spc="100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500" spc="360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500" spc="380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500" spc="274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500" spc="36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500" spc="434" dirty="0">
                <a:solidFill>
                  <a:srgbClr val="191919"/>
                </a:solidFill>
                <a:latin typeface="Times New Roman"/>
                <a:cs typeface="Times New Roman"/>
              </a:rPr>
              <a:t>m</a:t>
            </a:r>
            <a:r>
              <a:rPr sz="2500" spc="37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500" spc="360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500" spc="30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500" spc="320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500" spc="17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500" spc="204" dirty="0" smtClean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500" spc="345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500" spc="37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500" spc="100" dirty="0">
                <a:solidFill>
                  <a:srgbClr val="191919"/>
                </a:solidFill>
                <a:latin typeface="Times New Roman"/>
                <a:cs typeface="Times New Roman"/>
              </a:rPr>
              <a:t>f</a:t>
            </a:r>
            <a:r>
              <a:rPr sz="2500" spc="260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500" spc="285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500" spc="360" dirty="0">
                <a:solidFill>
                  <a:srgbClr val="191919"/>
                </a:solidFill>
                <a:latin typeface="Times New Roman"/>
                <a:cs typeface="Times New Roman"/>
              </a:rPr>
              <a:t>un</a:t>
            </a:r>
            <a:r>
              <a:rPr sz="2500" spc="30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500" spc="175" dirty="0">
                <a:solidFill>
                  <a:srgbClr val="191919"/>
                </a:solidFill>
                <a:latin typeface="Times New Roman"/>
                <a:cs typeface="Times New Roman"/>
              </a:rPr>
              <a:t>.</a:t>
            </a:r>
            <a:endParaRPr sz="2500" dirty="0">
              <a:latin typeface="Times New Roman"/>
              <a:cs typeface="Times New Roman"/>
            </a:endParaRPr>
          </a:p>
          <a:p>
            <a:pPr marL="12696" marR="292040">
              <a:lnSpc>
                <a:spcPts val="2950"/>
              </a:lnSpc>
              <a:spcBef>
                <a:spcPts val="1100"/>
              </a:spcBef>
            </a:pPr>
            <a:r>
              <a:rPr lang="en-US" sz="2500" spc="215" dirty="0" smtClean="0">
                <a:solidFill>
                  <a:srgbClr val="191919"/>
                </a:solidFill>
                <a:latin typeface="Times New Roman"/>
                <a:cs typeface="Times New Roman"/>
              </a:rPr>
              <a:t>* </a:t>
            </a:r>
            <a:r>
              <a:rPr sz="2500" spc="215" dirty="0" smtClean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500" spc="375" dirty="0" smtClean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500" spc="434" dirty="0" smtClean="0">
                <a:solidFill>
                  <a:srgbClr val="191919"/>
                </a:solidFill>
                <a:latin typeface="Times New Roman"/>
                <a:cs typeface="Times New Roman"/>
              </a:rPr>
              <a:t>m</a:t>
            </a:r>
            <a:r>
              <a:rPr sz="2500" spc="245" dirty="0" smtClean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500" spc="180" dirty="0" smtClean="0">
                <a:solidFill>
                  <a:srgbClr val="191919"/>
                </a:solidFill>
                <a:latin typeface="Times New Roman"/>
                <a:cs typeface="Times New Roman"/>
              </a:rPr>
              <a:t>v</a:t>
            </a:r>
            <a:r>
              <a:rPr lang="en-US" sz="2500" spc="90" dirty="0" smtClean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500" spc="160" dirty="0" smtClean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500" spc="39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500" spc="17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500" spc="355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500" spc="37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500" spc="90" dirty="0">
                <a:solidFill>
                  <a:srgbClr val="191919"/>
                </a:solidFill>
                <a:latin typeface="Times New Roman"/>
                <a:cs typeface="Times New Roman"/>
              </a:rPr>
              <a:t>f</a:t>
            </a:r>
            <a:r>
              <a:rPr sz="2500" spc="37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500" spc="355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500" spc="37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500" spc="360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500" spc="285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500" spc="38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500" spc="17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500" spc="29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500" spc="260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500" spc="17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500" spc="38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500" spc="375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500" spc="16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500" spc="254" dirty="0" smtClean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500" spc="335" dirty="0" smtClean="0">
                <a:solidFill>
                  <a:srgbClr val="191919"/>
                </a:solidFill>
                <a:latin typeface="Times New Roman"/>
                <a:cs typeface="Times New Roman"/>
              </a:rPr>
              <a:t>b</a:t>
            </a:r>
            <a:r>
              <a:rPr sz="2500" spc="80" dirty="0" smtClean="0">
                <a:solidFill>
                  <a:srgbClr val="191919"/>
                </a:solidFill>
                <a:latin typeface="Times New Roman"/>
                <a:cs typeface="Times New Roman"/>
              </a:rPr>
              <a:t>j</a:t>
            </a:r>
            <a:r>
              <a:rPr sz="2500" spc="375" dirty="0" smtClean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500" spc="380" dirty="0" smtClean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500" spc="240" dirty="0" smtClean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lang="en-US" sz="2500" spc="240" dirty="0" smtClean="0">
                <a:solidFill>
                  <a:srgbClr val="191919"/>
                </a:solidFill>
                <a:latin typeface="Times New Roman"/>
                <a:cs typeface="Times New Roman"/>
              </a:rPr>
              <a:t>:</a:t>
            </a:r>
            <a:r>
              <a:rPr sz="2500" spc="160" dirty="0" smtClean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500" spc="345" dirty="0">
                <a:solidFill>
                  <a:srgbClr val="191919"/>
                </a:solidFill>
                <a:latin typeface="Times New Roman"/>
                <a:cs typeface="Times New Roman"/>
              </a:rPr>
              <a:t>d</a:t>
            </a:r>
            <a:r>
              <a:rPr sz="2500" spc="37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500" spc="285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500" spc="355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500" spc="37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500" spc="434" dirty="0">
                <a:solidFill>
                  <a:srgbClr val="191919"/>
                </a:solidFill>
                <a:latin typeface="Times New Roman"/>
                <a:cs typeface="Times New Roman"/>
              </a:rPr>
              <a:t>m</a:t>
            </a:r>
            <a:r>
              <a:rPr sz="2500" spc="36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500" spc="445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500" spc="22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500" spc="320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500" spc="17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500" spc="204" dirty="0" smtClean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500" spc="345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500" spc="37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500" spc="100" dirty="0">
                <a:solidFill>
                  <a:srgbClr val="191919"/>
                </a:solidFill>
                <a:latin typeface="Times New Roman"/>
                <a:cs typeface="Times New Roman"/>
              </a:rPr>
              <a:t>f</a:t>
            </a:r>
            <a:r>
              <a:rPr sz="2500" spc="260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500" spc="285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500" spc="360" dirty="0">
                <a:solidFill>
                  <a:srgbClr val="191919"/>
                </a:solidFill>
                <a:latin typeface="Times New Roman"/>
                <a:cs typeface="Times New Roman"/>
              </a:rPr>
              <a:t>un</a:t>
            </a:r>
            <a:r>
              <a:rPr sz="2500" spc="30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500" spc="175" dirty="0" smtClean="0">
                <a:solidFill>
                  <a:srgbClr val="191919"/>
                </a:solidFill>
                <a:latin typeface="Times New Roman"/>
                <a:cs typeface="Times New Roman"/>
              </a:rPr>
              <a:t>.</a:t>
            </a:r>
            <a:endParaRPr lang="en-US" sz="2500" spc="175" dirty="0" smtClean="0">
              <a:solidFill>
                <a:srgbClr val="191919"/>
              </a:solidFill>
              <a:latin typeface="Times New Roman"/>
              <a:cs typeface="Times New Roman"/>
            </a:endParaRPr>
          </a:p>
          <a:p>
            <a:pPr marL="12696" marR="292040">
              <a:lnSpc>
                <a:spcPts val="2950"/>
              </a:lnSpc>
              <a:spcBef>
                <a:spcPts val="1100"/>
              </a:spcBef>
            </a:pPr>
            <a:endParaRPr sz="2500" dirty="0">
              <a:latin typeface="Times New Roman"/>
              <a:cs typeface="Times New Roman"/>
            </a:endParaRPr>
          </a:p>
          <a:p>
            <a:pPr marL="12696" marR="6348">
              <a:lnSpc>
                <a:spcPts val="2940"/>
              </a:lnSpc>
              <a:spcBef>
                <a:spcPts val="1114"/>
              </a:spcBef>
            </a:pPr>
            <a:r>
              <a:rPr lang="en-US" sz="2500" spc="225" dirty="0" smtClean="0">
                <a:solidFill>
                  <a:srgbClr val="191919"/>
                </a:solidFill>
                <a:latin typeface="Times New Roman"/>
                <a:cs typeface="Times New Roman"/>
              </a:rPr>
              <a:t>* </a:t>
            </a:r>
            <a:r>
              <a:rPr sz="2500" spc="225" dirty="0" smtClean="0">
                <a:solidFill>
                  <a:srgbClr val="191919"/>
                </a:solidFill>
                <a:latin typeface="Times New Roman"/>
                <a:cs typeface="Times New Roman"/>
              </a:rPr>
              <a:t>W</a:t>
            </a:r>
            <a:r>
              <a:rPr sz="2500" spc="360" dirty="0" smtClean="0">
                <a:solidFill>
                  <a:srgbClr val="191919"/>
                </a:solidFill>
                <a:latin typeface="Times New Roman"/>
                <a:cs typeface="Times New Roman"/>
              </a:rPr>
              <a:t>h</a:t>
            </a:r>
            <a:r>
              <a:rPr sz="2500" spc="375" dirty="0" smtClean="0">
                <a:solidFill>
                  <a:srgbClr val="191919"/>
                </a:solidFill>
                <a:latin typeface="Times New Roman"/>
                <a:cs typeface="Times New Roman"/>
              </a:rPr>
              <a:t>en</a:t>
            </a:r>
            <a:r>
              <a:rPr sz="2500" spc="160" dirty="0" smtClean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500" spc="254" dirty="0" smtClean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500" spc="335" dirty="0" smtClean="0">
                <a:solidFill>
                  <a:srgbClr val="191919"/>
                </a:solidFill>
                <a:latin typeface="Times New Roman"/>
                <a:cs typeface="Times New Roman"/>
              </a:rPr>
              <a:t>b</a:t>
            </a:r>
            <a:r>
              <a:rPr sz="2500" spc="80" dirty="0" smtClean="0">
                <a:solidFill>
                  <a:srgbClr val="191919"/>
                </a:solidFill>
                <a:latin typeface="Times New Roman"/>
                <a:cs typeface="Times New Roman"/>
              </a:rPr>
              <a:t>j</a:t>
            </a:r>
            <a:r>
              <a:rPr sz="2500" spc="375" dirty="0" smtClean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500" spc="380" dirty="0" smtClean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500" spc="240" dirty="0" smtClean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lang="en-US" sz="2500" spc="240" dirty="0" smtClean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lang="en-US" sz="2500" spc="240" dirty="0" err="1" smtClean="0">
                <a:solidFill>
                  <a:srgbClr val="191919"/>
                </a:solidFill>
                <a:latin typeface="Times New Roman"/>
                <a:cs typeface="Times New Roman"/>
              </a:rPr>
              <a:t>refcount</a:t>
            </a:r>
            <a:r>
              <a:rPr lang="en-US" sz="2500" spc="240" dirty="0" smtClean="0">
                <a:solidFill>
                  <a:srgbClr val="191919"/>
                </a:solidFill>
                <a:latin typeface="Times New Roman"/>
                <a:cs typeface="Times New Roman"/>
              </a:rPr>
              <a:t>==0</a:t>
            </a:r>
            <a:r>
              <a:rPr sz="2500" spc="175" dirty="0" smtClean="0">
                <a:solidFill>
                  <a:srgbClr val="191919"/>
                </a:solidFill>
                <a:latin typeface="Times New Roman"/>
                <a:cs typeface="Times New Roman"/>
              </a:rPr>
              <a:t>,</a:t>
            </a:r>
            <a:r>
              <a:rPr sz="2500" spc="165" dirty="0" smtClean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500" spc="170" dirty="0" smtClean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500" spc="360" dirty="0">
                <a:solidFill>
                  <a:srgbClr val="191919"/>
                </a:solidFill>
                <a:latin typeface="Times New Roman"/>
                <a:cs typeface="Times New Roman"/>
              </a:rPr>
              <a:t>un</a:t>
            </a:r>
            <a:r>
              <a:rPr sz="2500" spc="355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500" spc="37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500" spc="38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500" spc="315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500" spc="345" dirty="0">
                <a:solidFill>
                  <a:srgbClr val="191919"/>
                </a:solidFill>
                <a:latin typeface="Times New Roman"/>
                <a:cs typeface="Times New Roman"/>
              </a:rPr>
              <a:t>h</a:t>
            </a:r>
            <a:r>
              <a:rPr sz="2500" spc="38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500" spc="345" dirty="0">
                <a:solidFill>
                  <a:srgbClr val="191919"/>
                </a:solidFill>
                <a:latin typeface="Times New Roman"/>
                <a:cs typeface="Times New Roman"/>
              </a:rPr>
              <a:t>b</a:t>
            </a:r>
            <a:r>
              <a:rPr sz="2500" spc="100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500" spc="38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500" spc="21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lang="en-US" sz="2500" spc="385" dirty="0">
                <a:solidFill>
                  <a:srgbClr val="191919"/>
                </a:solidFill>
                <a:latin typeface="Times New Roman"/>
                <a:cs typeface="Times New Roman"/>
              </a:rPr>
              <a:t>&amp;</a:t>
            </a:r>
            <a:r>
              <a:rPr sz="2500" spc="160" dirty="0" smtClean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500" spc="355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500" spc="37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500" spc="285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500" spc="185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500" spc="300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500" spc="100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500" spc="434" dirty="0">
                <a:solidFill>
                  <a:srgbClr val="191919"/>
                </a:solidFill>
                <a:latin typeface="Times New Roman"/>
                <a:cs typeface="Times New Roman"/>
              </a:rPr>
              <a:t>m</a:t>
            </a:r>
            <a:r>
              <a:rPr sz="2500" spc="37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500" spc="335" dirty="0">
                <a:solidFill>
                  <a:srgbClr val="191919"/>
                </a:solidFill>
                <a:latin typeface="Times New Roman"/>
                <a:cs typeface="Times New Roman"/>
              </a:rPr>
              <a:t>d</a:t>
            </a:r>
            <a:r>
              <a:rPr sz="2500" spc="175" dirty="0">
                <a:solidFill>
                  <a:srgbClr val="191919"/>
                </a:solidFill>
                <a:latin typeface="Times New Roman"/>
                <a:cs typeface="Times New Roman"/>
              </a:rPr>
              <a:t>.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18210" y="6739892"/>
            <a:ext cx="124460" cy="152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1000" spc="200" dirty="0">
                <a:solidFill>
                  <a:srgbClr val="191919"/>
                </a:solidFill>
                <a:latin typeface="Times New Roman"/>
                <a:cs typeface="Times New Roman"/>
              </a:rPr>
              <a:t>●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0" y="6140450"/>
            <a:ext cx="10083800" cy="657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>
              <a:lnSpc>
                <a:spcPts val="2568"/>
              </a:lnSpc>
            </a:pPr>
            <a:r>
              <a:rPr lang="en-US" sz="2200" spc="120" dirty="0">
                <a:solidFill>
                  <a:srgbClr val="191919"/>
                </a:solidFill>
                <a:latin typeface="Times New Roman"/>
                <a:cs typeface="Times New Roman"/>
              </a:rPr>
              <a:t>M</a:t>
            </a:r>
            <a:r>
              <a:rPr sz="2200" spc="80" dirty="0" smtClean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200" spc="305" dirty="0" smtClean="0">
                <a:solidFill>
                  <a:srgbClr val="191919"/>
                </a:solidFill>
                <a:latin typeface="Times New Roman"/>
                <a:cs typeface="Times New Roman"/>
              </a:rPr>
              <a:t>g</a:t>
            </a:r>
            <a:r>
              <a:rPr sz="2200" spc="315" dirty="0" smtClean="0">
                <a:solidFill>
                  <a:srgbClr val="191919"/>
                </a:solidFill>
                <a:latin typeface="Times New Roman"/>
                <a:cs typeface="Times New Roman"/>
              </a:rPr>
              <a:t>h</a:t>
            </a:r>
            <a:r>
              <a:rPr sz="2200" spc="270" dirty="0" smtClean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200" spc="134" dirty="0" smtClean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200" spc="305" dirty="0">
                <a:solidFill>
                  <a:srgbClr val="191919"/>
                </a:solidFill>
                <a:latin typeface="Times New Roman"/>
                <a:cs typeface="Times New Roman"/>
              </a:rPr>
              <a:t>d</a:t>
            </a:r>
            <a:r>
              <a:rPr sz="2200" spc="33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200" spc="240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200" spc="320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200" spc="33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200" spc="295" dirty="0">
                <a:solidFill>
                  <a:srgbClr val="191919"/>
                </a:solidFill>
                <a:latin typeface="Times New Roman"/>
                <a:cs typeface="Times New Roman"/>
              </a:rPr>
              <a:t>as</a:t>
            </a:r>
            <a:r>
              <a:rPr sz="2200" spc="33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200" spc="14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200" spc="310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200" spc="245" dirty="0">
                <a:solidFill>
                  <a:srgbClr val="191919"/>
                </a:solidFill>
                <a:latin typeface="Times New Roman"/>
                <a:cs typeface="Times New Roman"/>
              </a:rPr>
              <a:t>th</a:t>
            </a:r>
            <a:r>
              <a:rPr sz="2200" spc="320" dirty="0">
                <a:solidFill>
                  <a:srgbClr val="191919"/>
                </a:solidFill>
                <a:latin typeface="Times New Roman"/>
                <a:cs typeface="Times New Roman"/>
              </a:rPr>
              <a:t>er</a:t>
            </a:r>
            <a:r>
              <a:rPr sz="2200" spc="15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200" spc="254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200" spc="260" dirty="0">
                <a:solidFill>
                  <a:srgbClr val="191919"/>
                </a:solidFill>
                <a:latin typeface="Times New Roman"/>
                <a:cs typeface="Times New Roman"/>
              </a:rPr>
              <a:t>b</a:t>
            </a:r>
            <a:r>
              <a:rPr sz="2200" spc="65" dirty="0">
                <a:solidFill>
                  <a:srgbClr val="191919"/>
                </a:solidFill>
                <a:latin typeface="Times New Roman"/>
                <a:cs typeface="Times New Roman"/>
              </a:rPr>
              <a:t>j</a:t>
            </a:r>
            <a:r>
              <a:rPr sz="2200" spc="33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200" spc="240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200" spc="270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200" spc="265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200" spc="204" dirty="0">
                <a:solidFill>
                  <a:srgbClr val="191919"/>
                </a:solidFill>
                <a:latin typeface="Times New Roman"/>
                <a:cs typeface="Times New Roman"/>
              </a:rPr>
              <a:t>'</a:t>
            </a:r>
            <a:r>
              <a:rPr sz="2200" spc="15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lang="en-US" sz="2200" spc="150" dirty="0" err="1" smtClean="0">
                <a:solidFill>
                  <a:srgbClr val="191919"/>
                </a:solidFill>
                <a:latin typeface="Times New Roman"/>
                <a:cs typeface="Times New Roman"/>
              </a:rPr>
              <a:t>ref</a:t>
            </a:r>
            <a:r>
              <a:rPr sz="2200" spc="240" dirty="0" err="1" smtClean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200" spc="225" dirty="0" err="1" smtClean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200" spc="310" dirty="0" err="1" smtClean="0">
                <a:solidFill>
                  <a:srgbClr val="191919"/>
                </a:solidFill>
                <a:latin typeface="Times New Roman"/>
                <a:cs typeface="Times New Roman"/>
              </a:rPr>
              <a:t>u</a:t>
            </a:r>
            <a:r>
              <a:rPr sz="2200" spc="315" dirty="0" err="1" smtClean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200" spc="270" dirty="0" err="1" smtClean="0">
                <a:solidFill>
                  <a:srgbClr val="191919"/>
                </a:solidFill>
                <a:latin typeface="Times New Roman"/>
                <a:cs typeface="Times New Roman"/>
              </a:rPr>
              <a:t>ts</a:t>
            </a:r>
            <a:r>
              <a:rPr sz="2200" spc="130" dirty="0" smtClean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200" spc="30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200" spc="349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200" spc="305" dirty="0">
                <a:solidFill>
                  <a:srgbClr val="191919"/>
                </a:solidFill>
                <a:latin typeface="Times New Roman"/>
                <a:cs typeface="Times New Roman"/>
              </a:rPr>
              <a:t>d</a:t>
            </a:r>
            <a:r>
              <a:rPr sz="2200" spc="14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200" spc="270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200" spc="320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200" spc="80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200" spc="305" dirty="0">
                <a:solidFill>
                  <a:srgbClr val="191919"/>
                </a:solidFill>
                <a:latin typeface="Times New Roman"/>
                <a:cs typeface="Times New Roman"/>
              </a:rPr>
              <a:t>gg</a:t>
            </a:r>
            <a:r>
              <a:rPr sz="2200" spc="33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200" spc="320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200" spc="24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200" spc="370" dirty="0">
                <a:solidFill>
                  <a:srgbClr val="191919"/>
                </a:solidFill>
                <a:latin typeface="Times New Roman"/>
                <a:cs typeface="Times New Roman"/>
              </a:rPr>
              <a:t>m</a:t>
            </a:r>
            <a:r>
              <a:rPr sz="2200" spc="325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200" spc="215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200" spc="33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200" spc="14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200" spc="320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200" spc="33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200" spc="240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200" spc="90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200" spc="355" dirty="0">
                <a:solidFill>
                  <a:srgbClr val="191919"/>
                </a:solidFill>
                <a:latin typeface="Times New Roman"/>
                <a:cs typeface="Times New Roman"/>
              </a:rPr>
              <a:t>am</a:t>
            </a:r>
            <a:r>
              <a:rPr sz="2200" spc="37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200" spc="23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200" spc="90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200" spc="270" dirty="0">
                <a:solidFill>
                  <a:srgbClr val="191919"/>
                </a:solidFill>
                <a:latin typeface="Times New Roman"/>
                <a:cs typeface="Times New Roman"/>
              </a:rPr>
              <a:t>on</a:t>
            </a:r>
            <a:r>
              <a:rPr sz="2200" spc="265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200" spc="146" dirty="0">
                <a:solidFill>
                  <a:srgbClr val="191919"/>
                </a:solidFill>
                <a:latin typeface="Times New Roman"/>
                <a:cs typeface="Times New Roman"/>
              </a:rPr>
              <a:t>.</a:t>
            </a:r>
            <a:endParaRPr sz="2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599" y="5257801"/>
            <a:ext cx="1143000" cy="276999"/>
          </a:xfrm>
          <a:custGeom>
            <a:avLst/>
            <a:gdLst/>
            <a:ahLst/>
            <a:cxnLst/>
            <a:rect l="l" t="t" r="r" b="b"/>
            <a:pathLst>
              <a:path w="1143000" h="1143000">
                <a:moveTo>
                  <a:pt x="1143000" y="0"/>
                </a:moveTo>
                <a:lnTo>
                  <a:pt x="0" y="0"/>
                </a:lnTo>
                <a:lnTo>
                  <a:pt x="0" y="1143000"/>
                </a:lnTo>
                <a:lnTo>
                  <a:pt x="1143000" y="1143000"/>
                </a:lnTo>
                <a:lnTo>
                  <a:pt x="114300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8599" y="5257801"/>
            <a:ext cx="1143000" cy="276999"/>
          </a:xfrm>
          <a:custGeom>
            <a:avLst/>
            <a:gdLst/>
            <a:ahLst/>
            <a:cxnLst/>
            <a:rect l="l" t="t" r="r" b="b"/>
            <a:pathLst>
              <a:path w="1143000" h="1143000">
                <a:moveTo>
                  <a:pt x="571500" y="1143000"/>
                </a:moveTo>
                <a:lnTo>
                  <a:pt x="0" y="1143000"/>
                </a:lnTo>
                <a:lnTo>
                  <a:pt x="0" y="0"/>
                </a:lnTo>
                <a:lnTo>
                  <a:pt x="1143000" y="0"/>
                </a:lnTo>
                <a:lnTo>
                  <a:pt x="1143000" y="1143000"/>
                </a:lnTo>
                <a:lnTo>
                  <a:pt x="571500" y="1143000"/>
                </a:lnTo>
                <a:close/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04190" y="178267"/>
            <a:ext cx="9075420" cy="1508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0586"/>
            <a:r>
              <a:rPr spc="240" dirty="0"/>
              <a:t>T</a:t>
            </a:r>
            <a:r>
              <a:rPr spc="610" dirty="0"/>
              <a:t>h</a:t>
            </a:r>
            <a:r>
              <a:rPr spc="640" dirty="0"/>
              <a:t>e</a:t>
            </a:r>
            <a:r>
              <a:rPr spc="295" dirty="0"/>
              <a:t> </a:t>
            </a:r>
            <a:r>
              <a:rPr spc="725" dirty="0"/>
              <a:t>S</a:t>
            </a:r>
            <a:r>
              <a:rPr spc="355" dirty="0"/>
              <a:t>t</a:t>
            </a:r>
            <a:r>
              <a:rPr spc="390" dirty="0"/>
              <a:t>op</a:t>
            </a:r>
            <a:r>
              <a:rPr spc="260" dirty="0"/>
              <a:t>-</a:t>
            </a:r>
            <a:r>
              <a:rPr spc="660" dirty="0"/>
              <a:t>a</a:t>
            </a:r>
            <a:r>
              <a:rPr spc="610" dirty="0"/>
              <a:t>n</a:t>
            </a:r>
            <a:r>
              <a:rPr spc="365" dirty="0"/>
              <a:t>d</a:t>
            </a:r>
            <a:r>
              <a:rPr spc="245" dirty="0"/>
              <a:t>-</a:t>
            </a:r>
            <a:r>
              <a:rPr spc="430" dirty="0"/>
              <a:t>Cop</a:t>
            </a:r>
            <a:r>
              <a:rPr spc="395" dirty="0"/>
              <a:t>y</a:t>
            </a:r>
            <a:r>
              <a:rPr spc="295" dirty="0"/>
              <a:t> </a:t>
            </a:r>
            <a:r>
              <a:rPr spc="330" dirty="0"/>
              <a:t>Col</a:t>
            </a:r>
            <a:r>
              <a:rPr spc="180" dirty="0"/>
              <a:t>l</a:t>
            </a:r>
            <a:r>
              <a:rPr spc="575" dirty="0"/>
              <a:t>e</a:t>
            </a:r>
            <a:r>
              <a:rPr spc="590" dirty="0"/>
              <a:t>c</a:t>
            </a:r>
            <a:r>
              <a:rPr spc="535" dirty="0"/>
              <a:t>t</a:t>
            </a:r>
            <a:r>
              <a:rPr spc="525" dirty="0"/>
              <a:t>or</a:t>
            </a:r>
          </a:p>
        </p:txBody>
      </p:sp>
      <p:sp>
        <p:nvSpPr>
          <p:cNvPr id="5" name="object 5"/>
          <p:cNvSpPr/>
          <p:nvPr/>
        </p:nvSpPr>
        <p:spPr>
          <a:xfrm>
            <a:off x="457202" y="2743201"/>
            <a:ext cx="4544695" cy="276999"/>
          </a:xfrm>
          <a:custGeom>
            <a:avLst/>
            <a:gdLst/>
            <a:ahLst/>
            <a:cxnLst/>
            <a:rect l="l" t="t" r="r" b="b"/>
            <a:pathLst>
              <a:path w="4544695" h="457200">
                <a:moveTo>
                  <a:pt x="0" y="457200"/>
                </a:moveTo>
                <a:lnTo>
                  <a:pt x="4544684" y="457200"/>
                </a:lnTo>
                <a:lnTo>
                  <a:pt x="4544684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1" y="2743201"/>
            <a:ext cx="4572000" cy="276999"/>
          </a:xfrm>
          <a:custGeom>
            <a:avLst/>
            <a:gdLst/>
            <a:ahLst/>
            <a:cxnLst/>
            <a:rect l="l" t="t" r="r" b="b"/>
            <a:pathLst>
              <a:path w="4572000" h="457200">
                <a:moveTo>
                  <a:pt x="22860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0" y="0"/>
                </a:lnTo>
                <a:lnTo>
                  <a:pt x="4572000" y="457200"/>
                </a:lnTo>
                <a:lnTo>
                  <a:pt x="22860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29200" y="2743201"/>
            <a:ext cx="4572000" cy="276999"/>
          </a:xfrm>
          <a:custGeom>
            <a:avLst/>
            <a:gdLst/>
            <a:ahLst/>
            <a:cxnLst/>
            <a:rect l="l" t="t" r="r" b="b"/>
            <a:pathLst>
              <a:path w="4572000" h="457200">
                <a:moveTo>
                  <a:pt x="22860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0" y="0"/>
                </a:lnTo>
                <a:lnTo>
                  <a:pt x="4572000" y="457200"/>
                </a:lnTo>
                <a:lnTo>
                  <a:pt x="22860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199" y="54864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199" y="54864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228600"/>
                </a:move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0" y="457200"/>
                </a:lnTo>
                <a:lnTo>
                  <a:pt x="0" y="2286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32409" y="6007102"/>
            <a:ext cx="1133475" cy="3052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2000" spc="170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000" spc="200" dirty="0">
                <a:solidFill>
                  <a:srgbClr val="191919"/>
                </a:solidFill>
                <a:latin typeface="Times New Roman"/>
                <a:cs typeface="Times New Roman"/>
              </a:rPr>
              <a:t>oo</a:t>
            </a:r>
            <a:r>
              <a:rPr sz="2000" spc="24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000" spc="13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000" spc="295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000" spc="23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000" spc="24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056514" y="2743201"/>
            <a:ext cx="658495" cy="276999"/>
          </a:xfrm>
          <a:custGeom>
            <a:avLst/>
            <a:gdLst/>
            <a:ahLst/>
            <a:cxnLst/>
            <a:rect l="l" t="t" r="r" b="b"/>
            <a:pathLst>
              <a:path w="658495" h="457200">
                <a:moveTo>
                  <a:pt x="0" y="457200"/>
                </a:moveTo>
                <a:lnTo>
                  <a:pt x="658484" y="457200"/>
                </a:lnTo>
                <a:lnTo>
                  <a:pt x="658484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292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029200" y="2057401"/>
            <a:ext cx="0" cy="276999"/>
          </a:xfrm>
          <a:custGeom>
            <a:avLst/>
            <a:gdLst/>
            <a:ahLst/>
            <a:cxnLst/>
            <a:rect l="l" t="t" r="r" b="b"/>
            <a:pathLst>
              <a:path h="1828800">
                <a:moveTo>
                  <a:pt x="0" y="0"/>
                </a:moveTo>
                <a:lnTo>
                  <a:pt x="0" y="1828800"/>
                </a:lnTo>
              </a:path>
            </a:pathLst>
          </a:custGeom>
          <a:ln w="5463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150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150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4008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4008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0866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0866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72100" y="2525116"/>
            <a:ext cx="615950" cy="276999"/>
          </a:xfrm>
          <a:custGeom>
            <a:avLst/>
            <a:gdLst/>
            <a:ahLst/>
            <a:cxnLst/>
            <a:rect l="l" t="t" r="r" b="b"/>
            <a:pathLst>
              <a:path w="615950" h="218439">
                <a:moveTo>
                  <a:pt x="0" y="218084"/>
                </a:moveTo>
                <a:lnTo>
                  <a:pt x="3216" y="179593"/>
                </a:lnTo>
                <a:lnTo>
                  <a:pt x="27363" y="114764"/>
                </a:lnTo>
                <a:lnTo>
                  <a:pt x="71596" y="65347"/>
                </a:lnTo>
                <a:lnTo>
                  <a:pt x="131678" y="30388"/>
                </a:lnTo>
                <a:lnTo>
                  <a:pt x="203373" y="8936"/>
                </a:lnTo>
                <a:lnTo>
                  <a:pt x="242252" y="2978"/>
                </a:lnTo>
                <a:lnTo>
                  <a:pt x="282445" y="38"/>
                </a:lnTo>
                <a:lnTo>
                  <a:pt x="323423" y="0"/>
                </a:lnTo>
                <a:lnTo>
                  <a:pt x="364656" y="2742"/>
                </a:lnTo>
                <a:lnTo>
                  <a:pt x="405615" y="8147"/>
                </a:lnTo>
                <a:lnTo>
                  <a:pt x="445770" y="16094"/>
                </a:lnTo>
                <a:lnTo>
                  <a:pt x="484591" y="26466"/>
                </a:lnTo>
                <a:lnTo>
                  <a:pt x="521549" y="39143"/>
                </a:lnTo>
                <a:lnTo>
                  <a:pt x="587758" y="70936"/>
                </a:lnTo>
                <a:lnTo>
                  <a:pt x="615950" y="8981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930900" y="2575561"/>
            <a:ext cx="127000" cy="276999"/>
          </a:xfrm>
          <a:custGeom>
            <a:avLst/>
            <a:gdLst/>
            <a:ahLst/>
            <a:cxnLst/>
            <a:rect l="l" t="t" r="r" b="b"/>
            <a:pathLst>
              <a:path w="127000" h="167639">
                <a:moveTo>
                  <a:pt x="93979" y="0"/>
                </a:moveTo>
                <a:lnTo>
                  <a:pt x="0" y="53339"/>
                </a:lnTo>
                <a:lnTo>
                  <a:pt x="127000" y="167639"/>
                </a:lnTo>
                <a:lnTo>
                  <a:pt x="939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813550" y="2525116"/>
            <a:ext cx="615950" cy="276999"/>
          </a:xfrm>
          <a:custGeom>
            <a:avLst/>
            <a:gdLst/>
            <a:ahLst/>
            <a:cxnLst/>
            <a:rect l="l" t="t" r="r" b="b"/>
            <a:pathLst>
              <a:path w="615950" h="218439">
                <a:moveTo>
                  <a:pt x="615950" y="218084"/>
                </a:moveTo>
                <a:lnTo>
                  <a:pt x="612724" y="179593"/>
                </a:lnTo>
                <a:lnTo>
                  <a:pt x="588513" y="114764"/>
                </a:lnTo>
                <a:lnTo>
                  <a:pt x="544175" y="65347"/>
                </a:lnTo>
                <a:lnTo>
                  <a:pt x="483967" y="30388"/>
                </a:lnTo>
                <a:lnTo>
                  <a:pt x="412151" y="8936"/>
                </a:lnTo>
                <a:lnTo>
                  <a:pt x="373221" y="2978"/>
                </a:lnTo>
                <a:lnTo>
                  <a:pt x="332985" y="38"/>
                </a:lnTo>
                <a:lnTo>
                  <a:pt x="291978" y="0"/>
                </a:lnTo>
                <a:lnTo>
                  <a:pt x="250730" y="2742"/>
                </a:lnTo>
                <a:lnTo>
                  <a:pt x="209774" y="8147"/>
                </a:lnTo>
                <a:lnTo>
                  <a:pt x="169644" y="16094"/>
                </a:lnTo>
                <a:lnTo>
                  <a:pt x="130870" y="26466"/>
                </a:lnTo>
                <a:lnTo>
                  <a:pt x="93987" y="39143"/>
                </a:lnTo>
                <a:lnTo>
                  <a:pt x="28019" y="70936"/>
                </a:lnTo>
                <a:lnTo>
                  <a:pt x="0" y="8981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743700" y="2575561"/>
            <a:ext cx="127000" cy="276999"/>
          </a:xfrm>
          <a:custGeom>
            <a:avLst/>
            <a:gdLst/>
            <a:ahLst/>
            <a:cxnLst/>
            <a:rect l="l" t="t" r="r" b="b"/>
            <a:pathLst>
              <a:path w="127000" h="167639">
                <a:moveTo>
                  <a:pt x="33020" y="0"/>
                </a:moveTo>
                <a:lnTo>
                  <a:pt x="0" y="167639"/>
                </a:lnTo>
                <a:lnTo>
                  <a:pt x="127000" y="53339"/>
                </a:lnTo>
                <a:lnTo>
                  <a:pt x="330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743700" y="3200401"/>
            <a:ext cx="615950" cy="276999"/>
          </a:xfrm>
          <a:custGeom>
            <a:avLst/>
            <a:gdLst/>
            <a:ahLst/>
            <a:cxnLst/>
            <a:rect l="l" t="t" r="r" b="b"/>
            <a:pathLst>
              <a:path w="615950" h="218439">
                <a:moveTo>
                  <a:pt x="0" y="0"/>
                </a:moveTo>
                <a:lnTo>
                  <a:pt x="3216" y="38491"/>
                </a:lnTo>
                <a:lnTo>
                  <a:pt x="27363" y="103320"/>
                </a:lnTo>
                <a:lnTo>
                  <a:pt x="71596" y="152737"/>
                </a:lnTo>
                <a:lnTo>
                  <a:pt x="131678" y="187695"/>
                </a:lnTo>
                <a:lnTo>
                  <a:pt x="203373" y="209147"/>
                </a:lnTo>
                <a:lnTo>
                  <a:pt x="242252" y="215106"/>
                </a:lnTo>
                <a:lnTo>
                  <a:pt x="282445" y="218045"/>
                </a:lnTo>
                <a:lnTo>
                  <a:pt x="323423" y="218084"/>
                </a:lnTo>
                <a:lnTo>
                  <a:pt x="364656" y="215341"/>
                </a:lnTo>
                <a:lnTo>
                  <a:pt x="405615" y="209937"/>
                </a:lnTo>
                <a:lnTo>
                  <a:pt x="445770" y="201989"/>
                </a:lnTo>
                <a:lnTo>
                  <a:pt x="484591" y="191617"/>
                </a:lnTo>
                <a:lnTo>
                  <a:pt x="521549" y="178940"/>
                </a:lnTo>
                <a:lnTo>
                  <a:pt x="587758" y="147147"/>
                </a:lnTo>
                <a:lnTo>
                  <a:pt x="615950" y="1282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302500" y="3200401"/>
            <a:ext cx="127000" cy="276999"/>
          </a:xfrm>
          <a:custGeom>
            <a:avLst/>
            <a:gdLst/>
            <a:ahLst/>
            <a:cxnLst/>
            <a:rect l="l" t="t" r="r" b="b"/>
            <a:pathLst>
              <a:path w="127000" h="167639">
                <a:moveTo>
                  <a:pt x="127000" y="0"/>
                </a:moveTo>
                <a:lnTo>
                  <a:pt x="0" y="114300"/>
                </a:lnTo>
                <a:lnTo>
                  <a:pt x="93979" y="167639"/>
                </a:lnTo>
                <a:lnTo>
                  <a:pt x="127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772400" y="3200401"/>
            <a:ext cx="171450" cy="276999"/>
          </a:xfrm>
          <a:custGeom>
            <a:avLst/>
            <a:gdLst/>
            <a:ahLst/>
            <a:cxnLst/>
            <a:rect l="l" t="t" r="r" b="b"/>
            <a:pathLst>
              <a:path w="171450" h="914400">
                <a:moveTo>
                  <a:pt x="171450" y="228600"/>
                </a:moveTo>
                <a:lnTo>
                  <a:pt x="57150" y="228600"/>
                </a:lnTo>
                <a:lnTo>
                  <a:pt x="57150" y="914400"/>
                </a:lnTo>
                <a:lnTo>
                  <a:pt x="171450" y="914400"/>
                </a:lnTo>
                <a:lnTo>
                  <a:pt x="171450" y="228600"/>
                </a:lnTo>
                <a:close/>
              </a:path>
              <a:path w="171450" h="914400">
                <a:moveTo>
                  <a:pt x="114300" y="0"/>
                </a:moveTo>
                <a:lnTo>
                  <a:pt x="0" y="228600"/>
                </a:lnTo>
                <a:lnTo>
                  <a:pt x="228600" y="228600"/>
                </a:lnTo>
                <a:lnTo>
                  <a:pt x="114300" y="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772402" y="3200401"/>
            <a:ext cx="228600" cy="276999"/>
          </a:xfrm>
          <a:custGeom>
            <a:avLst/>
            <a:gdLst/>
            <a:ahLst/>
            <a:cxnLst/>
            <a:rect l="l" t="t" r="r" b="b"/>
            <a:pathLst>
              <a:path w="228600" h="914400">
                <a:moveTo>
                  <a:pt x="57150" y="914400"/>
                </a:moveTo>
                <a:lnTo>
                  <a:pt x="57150" y="228600"/>
                </a:lnTo>
                <a:lnTo>
                  <a:pt x="0" y="228600"/>
                </a:lnTo>
                <a:lnTo>
                  <a:pt x="114300" y="0"/>
                </a:lnTo>
                <a:lnTo>
                  <a:pt x="228600" y="228600"/>
                </a:lnTo>
                <a:lnTo>
                  <a:pt x="171450" y="228600"/>
                </a:lnTo>
                <a:lnTo>
                  <a:pt x="171450" y="914400"/>
                </a:lnTo>
                <a:lnTo>
                  <a:pt x="57150" y="9144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772400" y="3200401"/>
            <a:ext cx="0" cy="276999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001000" y="4114801"/>
            <a:ext cx="0" cy="276999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7411719" y="4160011"/>
            <a:ext cx="949960" cy="659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 indent="115547">
              <a:lnSpc>
                <a:spcPts val="2578"/>
              </a:lnSpc>
            </a:pPr>
            <a:r>
              <a:rPr sz="2200" b="1" spc="175" dirty="0">
                <a:solidFill>
                  <a:srgbClr val="191919"/>
                </a:solidFill>
                <a:latin typeface="Times New Roman"/>
                <a:cs typeface="Times New Roman"/>
              </a:rPr>
              <a:t>F</a:t>
            </a:r>
            <a:r>
              <a:rPr sz="2200" b="1" spc="165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200" b="1" spc="40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200" b="1" spc="414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200" b="1" spc="23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200" b="1" spc="335" dirty="0">
                <a:solidFill>
                  <a:srgbClr val="191919"/>
                </a:solidFill>
                <a:latin typeface="Times New Roman"/>
                <a:cs typeface="Times New Roman"/>
              </a:rPr>
              <a:t>Sp</a:t>
            </a:r>
            <a:r>
              <a:rPr sz="2200" b="1" spc="29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200" b="1" spc="349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200" b="1" spc="414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143000" y="3355342"/>
            <a:ext cx="4229100" cy="276999"/>
          </a:xfrm>
          <a:custGeom>
            <a:avLst/>
            <a:gdLst/>
            <a:ahLst/>
            <a:cxnLst/>
            <a:rect l="l" t="t" r="r" b="b"/>
            <a:pathLst>
              <a:path w="4229100" h="2359660">
                <a:moveTo>
                  <a:pt x="0" y="2359660"/>
                </a:moveTo>
                <a:lnTo>
                  <a:pt x="4229100" y="2359660"/>
                </a:lnTo>
                <a:lnTo>
                  <a:pt x="42291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317490" y="3200401"/>
            <a:ext cx="107950" cy="276999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54610" y="0"/>
                </a:moveTo>
                <a:lnTo>
                  <a:pt x="0" y="162560"/>
                </a:lnTo>
                <a:lnTo>
                  <a:pt x="107950" y="162560"/>
                </a:lnTo>
                <a:lnTo>
                  <a:pt x="546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4190" y="178267"/>
            <a:ext cx="9075420" cy="1508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0586"/>
            <a:r>
              <a:rPr spc="240" dirty="0"/>
              <a:t>T</a:t>
            </a:r>
            <a:r>
              <a:rPr spc="610" dirty="0"/>
              <a:t>h</a:t>
            </a:r>
            <a:r>
              <a:rPr spc="640" dirty="0"/>
              <a:t>e</a:t>
            </a:r>
            <a:r>
              <a:rPr spc="295" dirty="0"/>
              <a:t> </a:t>
            </a:r>
            <a:r>
              <a:rPr spc="725" dirty="0"/>
              <a:t>S</a:t>
            </a:r>
            <a:r>
              <a:rPr spc="355" dirty="0"/>
              <a:t>t</a:t>
            </a:r>
            <a:r>
              <a:rPr spc="390" dirty="0"/>
              <a:t>op</a:t>
            </a:r>
            <a:r>
              <a:rPr spc="260" dirty="0"/>
              <a:t>-</a:t>
            </a:r>
            <a:r>
              <a:rPr spc="660" dirty="0"/>
              <a:t>a</a:t>
            </a:r>
            <a:r>
              <a:rPr spc="610" dirty="0"/>
              <a:t>n</a:t>
            </a:r>
            <a:r>
              <a:rPr spc="365" dirty="0"/>
              <a:t>d</a:t>
            </a:r>
            <a:r>
              <a:rPr spc="245" dirty="0"/>
              <a:t>-</a:t>
            </a:r>
            <a:r>
              <a:rPr spc="430" dirty="0"/>
              <a:t>Cop</a:t>
            </a:r>
            <a:r>
              <a:rPr spc="395" dirty="0"/>
              <a:t>y</a:t>
            </a:r>
            <a:r>
              <a:rPr spc="295" dirty="0"/>
              <a:t> </a:t>
            </a:r>
            <a:r>
              <a:rPr spc="330" dirty="0"/>
              <a:t>Col</a:t>
            </a:r>
            <a:r>
              <a:rPr spc="180" dirty="0"/>
              <a:t>l</a:t>
            </a:r>
            <a:r>
              <a:rPr spc="575" dirty="0"/>
              <a:t>e</a:t>
            </a:r>
            <a:r>
              <a:rPr spc="590" dirty="0"/>
              <a:t>c</a:t>
            </a:r>
            <a:r>
              <a:rPr spc="535" dirty="0"/>
              <a:t>t</a:t>
            </a:r>
            <a:r>
              <a:rPr spc="525" dirty="0"/>
              <a:t>or</a:t>
            </a:r>
          </a:p>
        </p:txBody>
      </p:sp>
      <p:sp>
        <p:nvSpPr>
          <p:cNvPr id="3" name="object 3"/>
          <p:cNvSpPr/>
          <p:nvPr/>
        </p:nvSpPr>
        <p:spPr>
          <a:xfrm>
            <a:off x="7772400" y="3200401"/>
            <a:ext cx="171450" cy="276999"/>
          </a:xfrm>
          <a:custGeom>
            <a:avLst/>
            <a:gdLst/>
            <a:ahLst/>
            <a:cxnLst/>
            <a:rect l="l" t="t" r="r" b="b"/>
            <a:pathLst>
              <a:path w="171450" h="914400">
                <a:moveTo>
                  <a:pt x="171450" y="228600"/>
                </a:moveTo>
                <a:lnTo>
                  <a:pt x="57150" y="228600"/>
                </a:lnTo>
                <a:lnTo>
                  <a:pt x="57150" y="914400"/>
                </a:lnTo>
                <a:lnTo>
                  <a:pt x="171450" y="914400"/>
                </a:lnTo>
                <a:lnTo>
                  <a:pt x="171450" y="228600"/>
                </a:lnTo>
                <a:close/>
              </a:path>
              <a:path w="171450" h="914400">
                <a:moveTo>
                  <a:pt x="114300" y="0"/>
                </a:moveTo>
                <a:lnTo>
                  <a:pt x="0" y="228600"/>
                </a:lnTo>
                <a:lnTo>
                  <a:pt x="228600" y="228600"/>
                </a:lnTo>
                <a:lnTo>
                  <a:pt x="114300" y="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72402" y="3200401"/>
            <a:ext cx="228600" cy="276999"/>
          </a:xfrm>
          <a:custGeom>
            <a:avLst/>
            <a:gdLst/>
            <a:ahLst/>
            <a:cxnLst/>
            <a:rect l="l" t="t" r="r" b="b"/>
            <a:pathLst>
              <a:path w="228600" h="914400">
                <a:moveTo>
                  <a:pt x="57150" y="914400"/>
                </a:moveTo>
                <a:lnTo>
                  <a:pt x="57150" y="228600"/>
                </a:lnTo>
                <a:lnTo>
                  <a:pt x="0" y="228600"/>
                </a:lnTo>
                <a:lnTo>
                  <a:pt x="114300" y="0"/>
                </a:lnTo>
                <a:lnTo>
                  <a:pt x="228600" y="228600"/>
                </a:lnTo>
                <a:lnTo>
                  <a:pt x="171450" y="228600"/>
                </a:lnTo>
                <a:lnTo>
                  <a:pt x="171450" y="914400"/>
                </a:lnTo>
                <a:lnTo>
                  <a:pt x="57150" y="9144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01000" y="4114801"/>
            <a:ext cx="0" cy="276999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72100" y="2525116"/>
            <a:ext cx="615950" cy="276999"/>
          </a:xfrm>
          <a:custGeom>
            <a:avLst/>
            <a:gdLst/>
            <a:ahLst/>
            <a:cxnLst/>
            <a:rect l="l" t="t" r="r" b="b"/>
            <a:pathLst>
              <a:path w="615950" h="218439">
                <a:moveTo>
                  <a:pt x="0" y="218084"/>
                </a:moveTo>
                <a:lnTo>
                  <a:pt x="3216" y="179593"/>
                </a:lnTo>
                <a:lnTo>
                  <a:pt x="27363" y="114764"/>
                </a:lnTo>
                <a:lnTo>
                  <a:pt x="71596" y="65347"/>
                </a:lnTo>
                <a:lnTo>
                  <a:pt x="131678" y="30388"/>
                </a:lnTo>
                <a:lnTo>
                  <a:pt x="203373" y="8936"/>
                </a:lnTo>
                <a:lnTo>
                  <a:pt x="242252" y="2978"/>
                </a:lnTo>
                <a:lnTo>
                  <a:pt x="282445" y="38"/>
                </a:lnTo>
                <a:lnTo>
                  <a:pt x="323423" y="0"/>
                </a:lnTo>
                <a:lnTo>
                  <a:pt x="364656" y="2742"/>
                </a:lnTo>
                <a:lnTo>
                  <a:pt x="405615" y="8147"/>
                </a:lnTo>
                <a:lnTo>
                  <a:pt x="445770" y="16094"/>
                </a:lnTo>
                <a:lnTo>
                  <a:pt x="484591" y="26466"/>
                </a:lnTo>
                <a:lnTo>
                  <a:pt x="521549" y="39143"/>
                </a:lnTo>
                <a:lnTo>
                  <a:pt x="587758" y="70936"/>
                </a:lnTo>
                <a:lnTo>
                  <a:pt x="615950" y="8981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30900" y="2575561"/>
            <a:ext cx="127000" cy="276999"/>
          </a:xfrm>
          <a:custGeom>
            <a:avLst/>
            <a:gdLst/>
            <a:ahLst/>
            <a:cxnLst/>
            <a:rect l="l" t="t" r="r" b="b"/>
            <a:pathLst>
              <a:path w="127000" h="167639">
                <a:moveTo>
                  <a:pt x="93979" y="0"/>
                </a:moveTo>
                <a:lnTo>
                  <a:pt x="0" y="53339"/>
                </a:lnTo>
                <a:lnTo>
                  <a:pt x="127000" y="167639"/>
                </a:lnTo>
                <a:lnTo>
                  <a:pt x="939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411719" y="4160011"/>
            <a:ext cx="949960" cy="659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 indent="115547">
              <a:lnSpc>
                <a:spcPts val="2578"/>
              </a:lnSpc>
            </a:pPr>
            <a:r>
              <a:rPr sz="2200" b="1" spc="175" dirty="0">
                <a:solidFill>
                  <a:srgbClr val="191919"/>
                </a:solidFill>
                <a:latin typeface="Times New Roman"/>
                <a:cs typeface="Times New Roman"/>
              </a:rPr>
              <a:t>F</a:t>
            </a:r>
            <a:r>
              <a:rPr sz="2200" b="1" spc="165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200" b="1" spc="40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200" b="1" spc="414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200" b="1" spc="23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200" b="1" spc="335" dirty="0">
                <a:solidFill>
                  <a:srgbClr val="191919"/>
                </a:solidFill>
                <a:latin typeface="Times New Roman"/>
                <a:cs typeface="Times New Roman"/>
              </a:rPr>
              <a:t>Sp</a:t>
            </a:r>
            <a:r>
              <a:rPr sz="2200" b="1" spc="29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200" b="1" spc="349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200" b="1" spc="414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813550" y="2525116"/>
            <a:ext cx="615950" cy="276999"/>
          </a:xfrm>
          <a:custGeom>
            <a:avLst/>
            <a:gdLst/>
            <a:ahLst/>
            <a:cxnLst/>
            <a:rect l="l" t="t" r="r" b="b"/>
            <a:pathLst>
              <a:path w="615950" h="218439">
                <a:moveTo>
                  <a:pt x="615950" y="218084"/>
                </a:moveTo>
                <a:lnTo>
                  <a:pt x="612724" y="179593"/>
                </a:lnTo>
                <a:lnTo>
                  <a:pt x="588513" y="114764"/>
                </a:lnTo>
                <a:lnTo>
                  <a:pt x="544175" y="65347"/>
                </a:lnTo>
                <a:lnTo>
                  <a:pt x="483967" y="30388"/>
                </a:lnTo>
                <a:lnTo>
                  <a:pt x="412151" y="8936"/>
                </a:lnTo>
                <a:lnTo>
                  <a:pt x="373221" y="2978"/>
                </a:lnTo>
                <a:lnTo>
                  <a:pt x="332985" y="38"/>
                </a:lnTo>
                <a:lnTo>
                  <a:pt x="291978" y="0"/>
                </a:lnTo>
                <a:lnTo>
                  <a:pt x="250730" y="2742"/>
                </a:lnTo>
                <a:lnTo>
                  <a:pt x="209774" y="8147"/>
                </a:lnTo>
                <a:lnTo>
                  <a:pt x="169644" y="16094"/>
                </a:lnTo>
                <a:lnTo>
                  <a:pt x="130870" y="26466"/>
                </a:lnTo>
                <a:lnTo>
                  <a:pt x="93987" y="39143"/>
                </a:lnTo>
                <a:lnTo>
                  <a:pt x="28019" y="70936"/>
                </a:lnTo>
                <a:lnTo>
                  <a:pt x="0" y="8981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743700" y="2575561"/>
            <a:ext cx="127000" cy="276999"/>
          </a:xfrm>
          <a:custGeom>
            <a:avLst/>
            <a:gdLst/>
            <a:ahLst/>
            <a:cxnLst/>
            <a:rect l="l" t="t" r="r" b="b"/>
            <a:pathLst>
              <a:path w="127000" h="167639">
                <a:moveTo>
                  <a:pt x="33020" y="0"/>
                </a:moveTo>
                <a:lnTo>
                  <a:pt x="0" y="167639"/>
                </a:lnTo>
                <a:lnTo>
                  <a:pt x="127000" y="53339"/>
                </a:lnTo>
                <a:lnTo>
                  <a:pt x="330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43700" y="3200401"/>
            <a:ext cx="615950" cy="276999"/>
          </a:xfrm>
          <a:custGeom>
            <a:avLst/>
            <a:gdLst/>
            <a:ahLst/>
            <a:cxnLst/>
            <a:rect l="l" t="t" r="r" b="b"/>
            <a:pathLst>
              <a:path w="615950" h="218439">
                <a:moveTo>
                  <a:pt x="0" y="0"/>
                </a:moveTo>
                <a:lnTo>
                  <a:pt x="3216" y="38491"/>
                </a:lnTo>
                <a:lnTo>
                  <a:pt x="27363" y="103320"/>
                </a:lnTo>
                <a:lnTo>
                  <a:pt x="71596" y="152737"/>
                </a:lnTo>
                <a:lnTo>
                  <a:pt x="131678" y="187695"/>
                </a:lnTo>
                <a:lnTo>
                  <a:pt x="203373" y="209147"/>
                </a:lnTo>
                <a:lnTo>
                  <a:pt x="242252" y="215106"/>
                </a:lnTo>
                <a:lnTo>
                  <a:pt x="282445" y="218045"/>
                </a:lnTo>
                <a:lnTo>
                  <a:pt x="323423" y="218084"/>
                </a:lnTo>
                <a:lnTo>
                  <a:pt x="364656" y="215341"/>
                </a:lnTo>
                <a:lnTo>
                  <a:pt x="405615" y="209937"/>
                </a:lnTo>
                <a:lnTo>
                  <a:pt x="445770" y="201989"/>
                </a:lnTo>
                <a:lnTo>
                  <a:pt x="484591" y="191617"/>
                </a:lnTo>
                <a:lnTo>
                  <a:pt x="521549" y="178940"/>
                </a:lnTo>
                <a:lnTo>
                  <a:pt x="587758" y="147147"/>
                </a:lnTo>
                <a:lnTo>
                  <a:pt x="615950" y="1282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02500" y="3200401"/>
            <a:ext cx="127000" cy="276999"/>
          </a:xfrm>
          <a:custGeom>
            <a:avLst/>
            <a:gdLst/>
            <a:ahLst/>
            <a:cxnLst/>
            <a:rect l="l" t="t" r="r" b="b"/>
            <a:pathLst>
              <a:path w="127000" h="167639">
                <a:moveTo>
                  <a:pt x="127000" y="0"/>
                </a:moveTo>
                <a:lnTo>
                  <a:pt x="0" y="114300"/>
                </a:lnTo>
                <a:lnTo>
                  <a:pt x="93979" y="167639"/>
                </a:lnTo>
                <a:lnTo>
                  <a:pt x="127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457200" y="2057400"/>
          <a:ext cx="9144000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0"/>
                <a:gridCol w="685800"/>
                <a:gridCol w="685800"/>
                <a:gridCol w="685800"/>
                <a:gridCol w="685800"/>
                <a:gridCol w="1828800"/>
              </a:tblGrid>
              <a:tr h="685800"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R w="54630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5"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54630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57200"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R w="54630">
                      <a:solidFill>
                        <a:srgbClr val="000000"/>
                      </a:solidFill>
                      <a:prstDash val="solid"/>
                    </a:ln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5463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/>
                </a:tc>
              </a:tr>
              <a:tr h="685800"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R w="54630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5"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54630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4190" y="178267"/>
            <a:ext cx="9075420" cy="1508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0586"/>
            <a:r>
              <a:rPr spc="240" dirty="0"/>
              <a:t>T</a:t>
            </a:r>
            <a:r>
              <a:rPr spc="610" dirty="0"/>
              <a:t>h</a:t>
            </a:r>
            <a:r>
              <a:rPr spc="640" dirty="0"/>
              <a:t>e</a:t>
            </a:r>
            <a:r>
              <a:rPr spc="295" dirty="0"/>
              <a:t> </a:t>
            </a:r>
            <a:r>
              <a:rPr spc="725" dirty="0"/>
              <a:t>S</a:t>
            </a:r>
            <a:r>
              <a:rPr spc="355" dirty="0"/>
              <a:t>t</a:t>
            </a:r>
            <a:r>
              <a:rPr spc="390" dirty="0"/>
              <a:t>op</a:t>
            </a:r>
            <a:r>
              <a:rPr spc="260" dirty="0"/>
              <a:t>-</a:t>
            </a:r>
            <a:r>
              <a:rPr spc="660" dirty="0"/>
              <a:t>a</a:t>
            </a:r>
            <a:r>
              <a:rPr spc="610" dirty="0"/>
              <a:t>n</a:t>
            </a:r>
            <a:r>
              <a:rPr spc="365" dirty="0"/>
              <a:t>d</a:t>
            </a:r>
            <a:r>
              <a:rPr spc="245" dirty="0"/>
              <a:t>-</a:t>
            </a:r>
            <a:r>
              <a:rPr spc="430" dirty="0"/>
              <a:t>Cop</a:t>
            </a:r>
            <a:r>
              <a:rPr spc="395" dirty="0"/>
              <a:t>y</a:t>
            </a:r>
            <a:r>
              <a:rPr spc="295" dirty="0"/>
              <a:t> </a:t>
            </a:r>
            <a:r>
              <a:rPr spc="330" dirty="0"/>
              <a:t>Col</a:t>
            </a:r>
            <a:r>
              <a:rPr spc="180" dirty="0"/>
              <a:t>l</a:t>
            </a:r>
            <a:r>
              <a:rPr spc="575" dirty="0"/>
              <a:t>e</a:t>
            </a:r>
            <a:r>
              <a:rPr spc="590" dirty="0"/>
              <a:t>c</a:t>
            </a:r>
            <a:r>
              <a:rPr spc="535" dirty="0"/>
              <a:t>t</a:t>
            </a:r>
            <a:r>
              <a:rPr spc="525" dirty="0"/>
              <a:t>or</a:t>
            </a:r>
          </a:p>
        </p:txBody>
      </p:sp>
      <p:sp>
        <p:nvSpPr>
          <p:cNvPr id="3" name="object 3"/>
          <p:cNvSpPr/>
          <p:nvPr/>
        </p:nvSpPr>
        <p:spPr>
          <a:xfrm>
            <a:off x="8458200" y="3200401"/>
            <a:ext cx="171450" cy="276999"/>
          </a:xfrm>
          <a:custGeom>
            <a:avLst/>
            <a:gdLst/>
            <a:ahLst/>
            <a:cxnLst/>
            <a:rect l="l" t="t" r="r" b="b"/>
            <a:pathLst>
              <a:path w="171450" h="914400">
                <a:moveTo>
                  <a:pt x="171450" y="228600"/>
                </a:moveTo>
                <a:lnTo>
                  <a:pt x="57150" y="228600"/>
                </a:lnTo>
                <a:lnTo>
                  <a:pt x="57150" y="914400"/>
                </a:lnTo>
                <a:lnTo>
                  <a:pt x="171450" y="914400"/>
                </a:lnTo>
                <a:lnTo>
                  <a:pt x="171450" y="228600"/>
                </a:lnTo>
                <a:close/>
              </a:path>
              <a:path w="171450" h="914400">
                <a:moveTo>
                  <a:pt x="114300" y="0"/>
                </a:moveTo>
                <a:lnTo>
                  <a:pt x="0" y="228600"/>
                </a:lnTo>
                <a:lnTo>
                  <a:pt x="228600" y="228600"/>
                </a:lnTo>
                <a:lnTo>
                  <a:pt x="114300" y="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58200" y="3200401"/>
            <a:ext cx="228600" cy="276999"/>
          </a:xfrm>
          <a:custGeom>
            <a:avLst/>
            <a:gdLst/>
            <a:ahLst/>
            <a:cxnLst/>
            <a:rect l="l" t="t" r="r" b="b"/>
            <a:pathLst>
              <a:path w="228600" h="914400">
                <a:moveTo>
                  <a:pt x="57150" y="914400"/>
                </a:moveTo>
                <a:lnTo>
                  <a:pt x="57150" y="228600"/>
                </a:lnTo>
                <a:lnTo>
                  <a:pt x="0" y="228600"/>
                </a:lnTo>
                <a:lnTo>
                  <a:pt x="114300" y="0"/>
                </a:lnTo>
                <a:lnTo>
                  <a:pt x="228600" y="228600"/>
                </a:lnTo>
                <a:lnTo>
                  <a:pt x="171450" y="228600"/>
                </a:lnTo>
                <a:lnTo>
                  <a:pt x="171450" y="914400"/>
                </a:lnTo>
                <a:lnTo>
                  <a:pt x="57150" y="9144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86800" y="4114801"/>
            <a:ext cx="0" cy="276999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72100" y="2525116"/>
            <a:ext cx="615950" cy="276999"/>
          </a:xfrm>
          <a:custGeom>
            <a:avLst/>
            <a:gdLst/>
            <a:ahLst/>
            <a:cxnLst/>
            <a:rect l="l" t="t" r="r" b="b"/>
            <a:pathLst>
              <a:path w="615950" h="218439">
                <a:moveTo>
                  <a:pt x="0" y="218084"/>
                </a:moveTo>
                <a:lnTo>
                  <a:pt x="3216" y="179593"/>
                </a:lnTo>
                <a:lnTo>
                  <a:pt x="27363" y="114764"/>
                </a:lnTo>
                <a:lnTo>
                  <a:pt x="71596" y="65347"/>
                </a:lnTo>
                <a:lnTo>
                  <a:pt x="131678" y="30388"/>
                </a:lnTo>
                <a:lnTo>
                  <a:pt x="203373" y="8936"/>
                </a:lnTo>
                <a:lnTo>
                  <a:pt x="242252" y="2978"/>
                </a:lnTo>
                <a:lnTo>
                  <a:pt x="282445" y="38"/>
                </a:lnTo>
                <a:lnTo>
                  <a:pt x="323423" y="0"/>
                </a:lnTo>
                <a:lnTo>
                  <a:pt x="364656" y="2742"/>
                </a:lnTo>
                <a:lnTo>
                  <a:pt x="405615" y="8147"/>
                </a:lnTo>
                <a:lnTo>
                  <a:pt x="445770" y="16094"/>
                </a:lnTo>
                <a:lnTo>
                  <a:pt x="484591" y="26466"/>
                </a:lnTo>
                <a:lnTo>
                  <a:pt x="521549" y="39143"/>
                </a:lnTo>
                <a:lnTo>
                  <a:pt x="587758" y="70936"/>
                </a:lnTo>
                <a:lnTo>
                  <a:pt x="615950" y="8981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30900" y="2575561"/>
            <a:ext cx="127000" cy="276999"/>
          </a:xfrm>
          <a:custGeom>
            <a:avLst/>
            <a:gdLst/>
            <a:ahLst/>
            <a:cxnLst/>
            <a:rect l="l" t="t" r="r" b="b"/>
            <a:pathLst>
              <a:path w="127000" h="167639">
                <a:moveTo>
                  <a:pt x="93979" y="0"/>
                </a:moveTo>
                <a:lnTo>
                  <a:pt x="0" y="53339"/>
                </a:lnTo>
                <a:lnTo>
                  <a:pt x="127000" y="167639"/>
                </a:lnTo>
                <a:lnTo>
                  <a:pt x="939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13550" y="2525116"/>
            <a:ext cx="615950" cy="276999"/>
          </a:xfrm>
          <a:custGeom>
            <a:avLst/>
            <a:gdLst/>
            <a:ahLst/>
            <a:cxnLst/>
            <a:rect l="l" t="t" r="r" b="b"/>
            <a:pathLst>
              <a:path w="615950" h="218439">
                <a:moveTo>
                  <a:pt x="615950" y="218084"/>
                </a:moveTo>
                <a:lnTo>
                  <a:pt x="612724" y="179593"/>
                </a:lnTo>
                <a:lnTo>
                  <a:pt x="588513" y="114764"/>
                </a:lnTo>
                <a:lnTo>
                  <a:pt x="544175" y="65347"/>
                </a:lnTo>
                <a:lnTo>
                  <a:pt x="483967" y="30388"/>
                </a:lnTo>
                <a:lnTo>
                  <a:pt x="412151" y="8936"/>
                </a:lnTo>
                <a:lnTo>
                  <a:pt x="373221" y="2978"/>
                </a:lnTo>
                <a:lnTo>
                  <a:pt x="332985" y="38"/>
                </a:lnTo>
                <a:lnTo>
                  <a:pt x="291978" y="0"/>
                </a:lnTo>
                <a:lnTo>
                  <a:pt x="250730" y="2742"/>
                </a:lnTo>
                <a:lnTo>
                  <a:pt x="209774" y="8147"/>
                </a:lnTo>
                <a:lnTo>
                  <a:pt x="169644" y="16094"/>
                </a:lnTo>
                <a:lnTo>
                  <a:pt x="130870" y="26466"/>
                </a:lnTo>
                <a:lnTo>
                  <a:pt x="93987" y="39143"/>
                </a:lnTo>
                <a:lnTo>
                  <a:pt x="28019" y="70936"/>
                </a:lnTo>
                <a:lnTo>
                  <a:pt x="0" y="8981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43700" y="2575561"/>
            <a:ext cx="127000" cy="276999"/>
          </a:xfrm>
          <a:custGeom>
            <a:avLst/>
            <a:gdLst/>
            <a:ahLst/>
            <a:cxnLst/>
            <a:rect l="l" t="t" r="r" b="b"/>
            <a:pathLst>
              <a:path w="127000" h="167639">
                <a:moveTo>
                  <a:pt x="33020" y="0"/>
                </a:moveTo>
                <a:lnTo>
                  <a:pt x="0" y="167639"/>
                </a:lnTo>
                <a:lnTo>
                  <a:pt x="127000" y="53339"/>
                </a:lnTo>
                <a:lnTo>
                  <a:pt x="330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097519" y="4160011"/>
            <a:ext cx="949960" cy="659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 indent="115547">
              <a:lnSpc>
                <a:spcPts val="2578"/>
              </a:lnSpc>
            </a:pPr>
            <a:r>
              <a:rPr sz="2200" b="1" spc="175" dirty="0">
                <a:solidFill>
                  <a:srgbClr val="191919"/>
                </a:solidFill>
                <a:latin typeface="Times New Roman"/>
                <a:cs typeface="Times New Roman"/>
              </a:rPr>
              <a:t>F</a:t>
            </a:r>
            <a:r>
              <a:rPr sz="2200" b="1" spc="165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200" b="1" spc="40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200" b="1" spc="414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200" b="1" spc="23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200" b="1" spc="335" dirty="0">
                <a:solidFill>
                  <a:srgbClr val="191919"/>
                </a:solidFill>
                <a:latin typeface="Times New Roman"/>
                <a:cs typeface="Times New Roman"/>
              </a:rPr>
              <a:t>Sp</a:t>
            </a:r>
            <a:r>
              <a:rPr sz="2200" b="1" spc="29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200" b="1" spc="349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200" b="1" spc="414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743700" y="3200401"/>
            <a:ext cx="615950" cy="276999"/>
          </a:xfrm>
          <a:custGeom>
            <a:avLst/>
            <a:gdLst/>
            <a:ahLst/>
            <a:cxnLst/>
            <a:rect l="l" t="t" r="r" b="b"/>
            <a:pathLst>
              <a:path w="615950" h="218439">
                <a:moveTo>
                  <a:pt x="0" y="0"/>
                </a:moveTo>
                <a:lnTo>
                  <a:pt x="3216" y="38491"/>
                </a:lnTo>
                <a:lnTo>
                  <a:pt x="27363" y="103320"/>
                </a:lnTo>
                <a:lnTo>
                  <a:pt x="71596" y="152737"/>
                </a:lnTo>
                <a:lnTo>
                  <a:pt x="131678" y="187695"/>
                </a:lnTo>
                <a:lnTo>
                  <a:pt x="203373" y="209147"/>
                </a:lnTo>
                <a:lnTo>
                  <a:pt x="242252" y="215106"/>
                </a:lnTo>
                <a:lnTo>
                  <a:pt x="282445" y="218045"/>
                </a:lnTo>
                <a:lnTo>
                  <a:pt x="323423" y="218084"/>
                </a:lnTo>
                <a:lnTo>
                  <a:pt x="364656" y="215341"/>
                </a:lnTo>
                <a:lnTo>
                  <a:pt x="405615" y="209937"/>
                </a:lnTo>
                <a:lnTo>
                  <a:pt x="445770" y="201989"/>
                </a:lnTo>
                <a:lnTo>
                  <a:pt x="484591" y="191617"/>
                </a:lnTo>
                <a:lnTo>
                  <a:pt x="521549" y="178940"/>
                </a:lnTo>
                <a:lnTo>
                  <a:pt x="587758" y="147147"/>
                </a:lnTo>
                <a:lnTo>
                  <a:pt x="615950" y="1282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02500" y="3200401"/>
            <a:ext cx="127000" cy="276999"/>
          </a:xfrm>
          <a:custGeom>
            <a:avLst/>
            <a:gdLst/>
            <a:ahLst/>
            <a:cxnLst/>
            <a:rect l="l" t="t" r="r" b="b"/>
            <a:pathLst>
              <a:path w="127000" h="167639">
                <a:moveTo>
                  <a:pt x="127000" y="0"/>
                </a:moveTo>
                <a:lnTo>
                  <a:pt x="0" y="114300"/>
                </a:lnTo>
                <a:lnTo>
                  <a:pt x="93979" y="167639"/>
                </a:lnTo>
                <a:lnTo>
                  <a:pt x="127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457200" y="2057400"/>
          <a:ext cx="9144000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0"/>
                <a:gridCol w="685800"/>
                <a:gridCol w="685800"/>
                <a:gridCol w="685800"/>
                <a:gridCol w="685800"/>
                <a:gridCol w="685800"/>
                <a:gridCol w="1143000"/>
              </a:tblGrid>
              <a:tr h="685800"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R w="54630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6"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54630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57200"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R w="54630">
                      <a:solidFill>
                        <a:srgbClr val="000000"/>
                      </a:solidFill>
                      <a:prstDash val="solid"/>
                    </a:ln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5463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/>
                </a:tc>
              </a:tr>
              <a:tr h="685800"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R w="54630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6"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54630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4190" y="178267"/>
            <a:ext cx="9075420" cy="1508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0586"/>
            <a:r>
              <a:rPr spc="240" dirty="0"/>
              <a:t>T</a:t>
            </a:r>
            <a:r>
              <a:rPr spc="610" dirty="0"/>
              <a:t>h</a:t>
            </a:r>
            <a:r>
              <a:rPr spc="640" dirty="0"/>
              <a:t>e</a:t>
            </a:r>
            <a:r>
              <a:rPr spc="295" dirty="0"/>
              <a:t> </a:t>
            </a:r>
            <a:r>
              <a:rPr spc="725" dirty="0"/>
              <a:t>S</a:t>
            </a:r>
            <a:r>
              <a:rPr spc="355" dirty="0"/>
              <a:t>t</a:t>
            </a:r>
            <a:r>
              <a:rPr spc="390" dirty="0"/>
              <a:t>op</a:t>
            </a:r>
            <a:r>
              <a:rPr spc="260" dirty="0"/>
              <a:t>-</a:t>
            </a:r>
            <a:r>
              <a:rPr spc="660" dirty="0"/>
              <a:t>a</a:t>
            </a:r>
            <a:r>
              <a:rPr spc="610" dirty="0"/>
              <a:t>n</a:t>
            </a:r>
            <a:r>
              <a:rPr spc="365" dirty="0"/>
              <a:t>d</a:t>
            </a:r>
            <a:r>
              <a:rPr spc="245" dirty="0"/>
              <a:t>-</a:t>
            </a:r>
            <a:r>
              <a:rPr spc="430" dirty="0"/>
              <a:t>Cop</a:t>
            </a:r>
            <a:r>
              <a:rPr spc="395" dirty="0"/>
              <a:t>y</a:t>
            </a:r>
            <a:r>
              <a:rPr spc="295" dirty="0"/>
              <a:t> </a:t>
            </a:r>
            <a:r>
              <a:rPr spc="330" dirty="0"/>
              <a:t>Col</a:t>
            </a:r>
            <a:r>
              <a:rPr spc="180" dirty="0"/>
              <a:t>l</a:t>
            </a:r>
            <a:r>
              <a:rPr spc="575" dirty="0"/>
              <a:t>e</a:t>
            </a:r>
            <a:r>
              <a:rPr spc="590" dirty="0"/>
              <a:t>c</a:t>
            </a:r>
            <a:r>
              <a:rPr spc="535" dirty="0"/>
              <a:t>t</a:t>
            </a:r>
            <a:r>
              <a:rPr spc="525" dirty="0"/>
              <a:t>or</a:t>
            </a:r>
          </a:p>
        </p:txBody>
      </p:sp>
      <p:sp>
        <p:nvSpPr>
          <p:cNvPr id="3" name="object 3"/>
          <p:cNvSpPr/>
          <p:nvPr/>
        </p:nvSpPr>
        <p:spPr>
          <a:xfrm>
            <a:off x="8458200" y="3200401"/>
            <a:ext cx="171450" cy="276999"/>
          </a:xfrm>
          <a:custGeom>
            <a:avLst/>
            <a:gdLst/>
            <a:ahLst/>
            <a:cxnLst/>
            <a:rect l="l" t="t" r="r" b="b"/>
            <a:pathLst>
              <a:path w="171450" h="914400">
                <a:moveTo>
                  <a:pt x="171450" y="228600"/>
                </a:moveTo>
                <a:lnTo>
                  <a:pt x="57150" y="228600"/>
                </a:lnTo>
                <a:lnTo>
                  <a:pt x="57150" y="914400"/>
                </a:lnTo>
                <a:lnTo>
                  <a:pt x="171450" y="914400"/>
                </a:lnTo>
                <a:lnTo>
                  <a:pt x="171450" y="228600"/>
                </a:lnTo>
                <a:close/>
              </a:path>
              <a:path w="171450" h="914400">
                <a:moveTo>
                  <a:pt x="114300" y="0"/>
                </a:moveTo>
                <a:lnTo>
                  <a:pt x="0" y="228600"/>
                </a:lnTo>
                <a:lnTo>
                  <a:pt x="228600" y="228600"/>
                </a:lnTo>
                <a:lnTo>
                  <a:pt x="114300" y="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458200" y="3200401"/>
            <a:ext cx="228600" cy="276999"/>
          </a:xfrm>
          <a:custGeom>
            <a:avLst/>
            <a:gdLst/>
            <a:ahLst/>
            <a:cxnLst/>
            <a:rect l="l" t="t" r="r" b="b"/>
            <a:pathLst>
              <a:path w="228600" h="914400">
                <a:moveTo>
                  <a:pt x="57150" y="914400"/>
                </a:moveTo>
                <a:lnTo>
                  <a:pt x="57150" y="228600"/>
                </a:lnTo>
                <a:lnTo>
                  <a:pt x="0" y="228600"/>
                </a:lnTo>
                <a:lnTo>
                  <a:pt x="114300" y="0"/>
                </a:lnTo>
                <a:lnTo>
                  <a:pt x="228600" y="228600"/>
                </a:lnTo>
                <a:lnTo>
                  <a:pt x="171450" y="228600"/>
                </a:lnTo>
                <a:lnTo>
                  <a:pt x="171450" y="914400"/>
                </a:lnTo>
                <a:lnTo>
                  <a:pt x="57150" y="9144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86800" y="4114801"/>
            <a:ext cx="0" cy="276999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72100" y="2525116"/>
            <a:ext cx="615950" cy="276999"/>
          </a:xfrm>
          <a:custGeom>
            <a:avLst/>
            <a:gdLst/>
            <a:ahLst/>
            <a:cxnLst/>
            <a:rect l="l" t="t" r="r" b="b"/>
            <a:pathLst>
              <a:path w="615950" h="218439">
                <a:moveTo>
                  <a:pt x="0" y="218084"/>
                </a:moveTo>
                <a:lnTo>
                  <a:pt x="3216" y="179593"/>
                </a:lnTo>
                <a:lnTo>
                  <a:pt x="27363" y="114764"/>
                </a:lnTo>
                <a:lnTo>
                  <a:pt x="71596" y="65347"/>
                </a:lnTo>
                <a:lnTo>
                  <a:pt x="131678" y="30388"/>
                </a:lnTo>
                <a:lnTo>
                  <a:pt x="203373" y="8936"/>
                </a:lnTo>
                <a:lnTo>
                  <a:pt x="242252" y="2978"/>
                </a:lnTo>
                <a:lnTo>
                  <a:pt x="282445" y="38"/>
                </a:lnTo>
                <a:lnTo>
                  <a:pt x="323423" y="0"/>
                </a:lnTo>
                <a:lnTo>
                  <a:pt x="364656" y="2742"/>
                </a:lnTo>
                <a:lnTo>
                  <a:pt x="405615" y="8147"/>
                </a:lnTo>
                <a:lnTo>
                  <a:pt x="445770" y="16094"/>
                </a:lnTo>
                <a:lnTo>
                  <a:pt x="484591" y="26466"/>
                </a:lnTo>
                <a:lnTo>
                  <a:pt x="521549" y="39143"/>
                </a:lnTo>
                <a:lnTo>
                  <a:pt x="587758" y="70936"/>
                </a:lnTo>
                <a:lnTo>
                  <a:pt x="615950" y="8981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930900" y="2575561"/>
            <a:ext cx="127000" cy="276999"/>
          </a:xfrm>
          <a:custGeom>
            <a:avLst/>
            <a:gdLst/>
            <a:ahLst/>
            <a:cxnLst/>
            <a:rect l="l" t="t" r="r" b="b"/>
            <a:pathLst>
              <a:path w="127000" h="167639">
                <a:moveTo>
                  <a:pt x="93979" y="0"/>
                </a:moveTo>
                <a:lnTo>
                  <a:pt x="0" y="53339"/>
                </a:lnTo>
                <a:lnTo>
                  <a:pt x="127000" y="167639"/>
                </a:lnTo>
                <a:lnTo>
                  <a:pt x="939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13550" y="2525116"/>
            <a:ext cx="615950" cy="276999"/>
          </a:xfrm>
          <a:custGeom>
            <a:avLst/>
            <a:gdLst/>
            <a:ahLst/>
            <a:cxnLst/>
            <a:rect l="l" t="t" r="r" b="b"/>
            <a:pathLst>
              <a:path w="615950" h="218439">
                <a:moveTo>
                  <a:pt x="615950" y="218084"/>
                </a:moveTo>
                <a:lnTo>
                  <a:pt x="612724" y="179593"/>
                </a:lnTo>
                <a:lnTo>
                  <a:pt x="588513" y="114764"/>
                </a:lnTo>
                <a:lnTo>
                  <a:pt x="544175" y="65347"/>
                </a:lnTo>
                <a:lnTo>
                  <a:pt x="483967" y="30388"/>
                </a:lnTo>
                <a:lnTo>
                  <a:pt x="412151" y="8936"/>
                </a:lnTo>
                <a:lnTo>
                  <a:pt x="373221" y="2978"/>
                </a:lnTo>
                <a:lnTo>
                  <a:pt x="332985" y="38"/>
                </a:lnTo>
                <a:lnTo>
                  <a:pt x="291978" y="0"/>
                </a:lnTo>
                <a:lnTo>
                  <a:pt x="250730" y="2742"/>
                </a:lnTo>
                <a:lnTo>
                  <a:pt x="209774" y="8147"/>
                </a:lnTo>
                <a:lnTo>
                  <a:pt x="169644" y="16094"/>
                </a:lnTo>
                <a:lnTo>
                  <a:pt x="130870" y="26466"/>
                </a:lnTo>
                <a:lnTo>
                  <a:pt x="93987" y="39143"/>
                </a:lnTo>
                <a:lnTo>
                  <a:pt x="28019" y="70936"/>
                </a:lnTo>
                <a:lnTo>
                  <a:pt x="0" y="8981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43700" y="2575561"/>
            <a:ext cx="127000" cy="276999"/>
          </a:xfrm>
          <a:custGeom>
            <a:avLst/>
            <a:gdLst/>
            <a:ahLst/>
            <a:cxnLst/>
            <a:rect l="l" t="t" r="r" b="b"/>
            <a:pathLst>
              <a:path w="127000" h="167639">
                <a:moveTo>
                  <a:pt x="33020" y="0"/>
                </a:moveTo>
                <a:lnTo>
                  <a:pt x="0" y="167639"/>
                </a:lnTo>
                <a:lnTo>
                  <a:pt x="127000" y="53339"/>
                </a:lnTo>
                <a:lnTo>
                  <a:pt x="330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097519" y="4160011"/>
            <a:ext cx="949960" cy="659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 indent="115547">
              <a:lnSpc>
                <a:spcPts val="2578"/>
              </a:lnSpc>
            </a:pPr>
            <a:r>
              <a:rPr sz="2200" b="1" spc="175" dirty="0">
                <a:solidFill>
                  <a:srgbClr val="191919"/>
                </a:solidFill>
                <a:latin typeface="Times New Roman"/>
                <a:cs typeface="Times New Roman"/>
              </a:rPr>
              <a:t>F</a:t>
            </a:r>
            <a:r>
              <a:rPr sz="2200" b="1" spc="165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200" b="1" spc="40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200" b="1" spc="414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200" b="1" spc="23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200" b="1" spc="335" dirty="0">
                <a:solidFill>
                  <a:srgbClr val="191919"/>
                </a:solidFill>
                <a:latin typeface="Times New Roman"/>
                <a:cs typeface="Times New Roman"/>
              </a:rPr>
              <a:t>Sp</a:t>
            </a:r>
            <a:r>
              <a:rPr sz="2200" b="1" spc="29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200" b="1" spc="349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200" b="1" spc="414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474970" y="3200401"/>
            <a:ext cx="2640330" cy="276999"/>
          </a:xfrm>
          <a:custGeom>
            <a:avLst/>
            <a:gdLst/>
            <a:ahLst/>
            <a:cxnLst/>
            <a:rect l="l" t="t" r="r" b="b"/>
            <a:pathLst>
              <a:path w="2640329" h="213360">
                <a:moveTo>
                  <a:pt x="2640329" y="0"/>
                </a:moveTo>
                <a:lnTo>
                  <a:pt x="2624761" y="38531"/>
                </a:lnTo>
                <a:lnTo>
                  <a:pt x="2579945" y="73018"/>
                </a:lnTo>
                <a:lnTo>
                  <a:pt x="2508712" y="103534"/>
                </a:lnTo>
                <a:lnTo>
                  <a:pt x="2413894" y="130149"/>
                </a:lnTo>
                <a:lnTo>
                  <a:pt x="2298322" y="152935"/>
                </a:lnTo>
                <a:lnTo>
                  <a:pt x="2164830" y="171964"/>
                </a:lnTo>
                <a:lnTo>
                  <a:pt x="2016248" y="187306"/>
                </a:lnTo>
                <a:lnTo>
                  <a:pt x="1855409" y="199034"/>
                </a:lnTo>
                <a:lnTo>
                  <a:pt x="1685143" y="207218"/>
                </a:lnTo>
                <a:lnTo>
                  <a:pt x="1508283" y="211931"/>
                </a:lnTo>
                <a:lnTo>
                  <a:pt x="1327661" y="213243"/>
                </a:lnTo>
                <a:lnTo>
                  <a:pt x="1146108" y="211226"/>
                </a:lnTo>
                <a:lnTo>
                  <a:pt x="966457" y="205951"/>
                </a:lnTo>
                <a:lnTo>
                  <a:pt x="791538" y="197491"/>
                </a:lnTo>
                <a:lnTo>
                  <a:pt x="624185" y="185916"/>
                </a:lnTo>
                <a:lnTo>
                  <a:pt x="467227" y="171297"/>
                </a:lnTo>
                <a:lnTo>
                  <a:pt x="323499" y="153707"/>
                </a:lnTo>
                <a:lnTo>
                  <a:pt x="195830" y="133216"/>
                </a:lnTo>
                <a:lnTo>
                  <a:pt x="87053" y="109897"/>
                </a:lnTo>
                <a:lnTo>
                  <a:pt x="0" y="8382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372100" y="3200401"/>
            <a:ext cx="161290" cy="276999"/>
          </a:xfrm>
          <a:custGeom>
            <a:avLst/>
            <a:gdLst/>
            <a:ahLst/>
            <a:cxnLst/>
            <a:rect l="l" t="t" r="r" b="b"/>
            <a:pathLst>
              <a:path w="161289" h="142239">
                <a:moveTo>
                  <a:pt x="0" y="0"/>
                </a:moveTo>
                <a:lnTo>
                  <a:pt x="93979" y="142239"/>
                </a:lnTo>
                <a:lnTo>
                  <a:pt x="161289" y="5715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43700" y="3200401"/>
            <a:ext cx="615950" cy="276999"/>
          </a:xfrm>
          <a:custGeom>
            <a:avLst/>
            <a:gdLst/>
            <a:ahLst/>
            <a:cxnLst/>
            <a:rect l="l" t="t" r="r" b="b"/>
            <a:pathLst>
              <a:path w="615950" h="218439">
                <a:moveTo>
                  <a:pt x="0" y="0"/>
                </a:moveTo>
                <a:lnTo>
                  <a:pt x="3216" y="38491"/>
                </a:lnTo>
                <a:lnTo>
                  <a:pt x="27363" y="103320"/>
                </a:lnTo>
                <a:lnTo>
                  <a:pt x="71596" y="152737"/>
                </a:lnTo>
                <a:lnTo>
                  <a:pt x="131678" y="187695"/>
                </a:lnTo>
                <a:lnTo>
                  <a:pt x="203373" y="209147"/>
                </a:lnTo>
                <a:lnTo>
                  <a:pt x="242252" y="215106"/>
                </a:lnTo>
                <a:lnTo>
                  <a:pt x="282445" y="218045"/>
                </a:lnTo>
                <a:lnTo>
                  <a:pt x="323423" y="218084"/>
                </a:lnTo>
                <a:lnTo>
                  <a:pt x="364656" y="215341"/>
                </a:lnTo>
                <a:lnTo>
                  <a:pt x="405615" y="209937"/>
                </a:lnTo>
                <a:lnTo>
                  <a:pt x="445770" y="201989"/>
                </a:lnTo>
                <a:lnTo>
                  <a:pt x="484591" y="191617"/>
                </a:lnTo>
                <a:lnTo>
                  <a:pt x="521549" y="178940"/>
                </a:lnTo>
                <a:lnTo>
                  <a:pt x="587758" y="147147"/>
                </a:lnTo>
                <a:lnTo>
                  <a:pt x="615950" y="1282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302500" y="3200401"/>
            <a:ext cx="127000" cy="276999"/>
          </a:xfrm>
          <a:custGeom>
            <a:avLst/>
            <a:gdLst/>
            <a:ahLst/>
            <a:cxnLst/>
            <a:rect l="l" t="t" r="r" b="b"/>
            <a:pathLst>
              <a:path w="127000" h="167639">
                <a:moveTo>
                  <a:pt x="127000" y="0"/>
                </a:moveTo>
                <a:lnTo>
                  <a:pt x="0" y="114300"/>
                </a:lnTo>
                <a:lnTo>
                  <a:pt x="93979" y="167639"/>
                </a:lnTo>
                <a:lnTo>
                  <a:pt x="127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457200" y="2057400"/>
          <a:ext cx="9144000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0"/>
                <a:gridCol w="685800"/>
                <a:gridCol w="685800"/>
                <a:gridCol w="685800"/>
                <a:gridCol w="685800"/>
                <a:gridCol w="685800"/>
                <a:gridCol w="1143000"/>
              </a:tblGrid>
              <a:tr h="685800"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R w="54630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6"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54630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57200"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R w="54630">
                      <a:solidFill>
                        <a:srgbClr val="000000"/>
                      </a:solidFill>
                      <a:prstDash val="solid"/>
                    </a:ln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5463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/>
                </a:tc>
              </a:tr>
              <a:tr h="685800"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R w="54630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6"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54630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4190" y="178267"/>
            <a:ext cx="9075420" cy="1508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0586"/>
            <a:r>
              <a:rPr spc="240" dirty="0"/>
              <a:t>T</a:t>
            </a:r>
            <a:r>
              <a:rPr spc="610" dirty="0"/>
              <a:t>h</a:t>
            </a:r>
            <a:r>
              <a:rPr spc="640" dirty="0"/>
              <a:t>e</a:t>
            </a:r>
            <a:r>
              <a:rPr spc="295" dirty="0"/>
              <a:t> </a:t>
            </a:r>
            <a:r>
              <a:rPr spc="725" dirty="0"/>
              <a:t>S</a:t>
            </a:r>
            <a:r>
              <a:rPr spc="355" dirty="0"/>
              <a:t>t</a:t>
            </a:r>
            <a:r>
              <a:rPr spc="390" dirty="0"/>
              <a:t>op</a:t>
            </a:r>
            <a:r>
              <a:rPr spc="260" dirty="0"/>
              <a:t>-</a:t>
            </a:r>
            <a:r>
              <a:rPr spc="660" dirty="0"/>
              <a:t>a</a:t>
            </a:r>
            <a:r>
              <a:rPr spc="610" dirty="0"/>
              <a:t>n</a:t>
            </a:r>
            <a:r>
              <a:rPr spc="365" dirty="0"/>
              <a:t>d</a:t>
            </a:r>
            <a:r>
              <a:rPr spc="245" dirty="0"/>
              <a:t>-</a:t>
            </a:r>
            <a:r>
              <a:rPr spc="430" dirty="0"/>
              <a:t>Cop</a:t>
            </a:r>
            <a:r>
              <a:rPr spc="395" dirty="0"/>
              <a:t>y</a:t>
            </a:r>
            <a:r>
              <a:rPr spc="295" dirty="0"/>
              <a:t> </a:t>
            </a:r>
            <a:r>
              <a:rPr spc="330" dirty="0"/>
              <a:t>Col</a:t>
            </a:r>
            <a:r>
              <a:rPr spc="180" dirty="0"/>
              <a:t>l</a:t>
            </a:r>
            <a:r>
              <a:rPr spc="575" dirty="0"/>
              <a:t>e</a:t>
            </a:r>
            <a:r>
              <a:rPr spc="590" dirty="0"/>
              <a:t>c</a:t>
            </a:r>
            <a:r>
              <a:rPr spc="535" dirty="0"/>
              <a:t>t</a:t>
            </a:r>
            <a:r>
              <a:rPr spc="525" dirty="0"/>
              <a:t>or</a:t>
            </a:r>
          </a:p>
        </p:txBody>
      </p:sp>
      <p:sp>
        <p:nvSpPr>
          <p:cNvPr id="3" name="object 3"/>
          <p:cNvSpPr/>
          <p:nvPr/>
        </p:nvSpPr>
        <p:spPr>
          <a:xfrm>
            <a:off x="9144000" y="3200401"/>
            <a:ext cx="171450" cy="276999"/>
          </a:xfrm>
          <a:custGeom>
            <a:avLst/>
            <a:gdLst/>
            <a:ahLst/>
            <a:cxnLst/>
            <a:rect l="l" t="t" r="r" b="b"/>
            <a:pathLst>
              <a:path w="171450" h="914400">
                <a:moveTo>
                  <a:pt x="171450" y="228600"/>
                </a:moveTo>
                <a:lnTo>
                  <a:pt x="57150" y="228600"/>
                </a:lnTo>
                <a:lnTo>
                  <a:pt x="57150" y="914400"/>
                </a:lnTo>
                <a:lnTo>
                  <a:pt x="171450" y="914400"/>
                </a:lnTo>
                <a:lnTo>
                  <a:pt x="171450" y="228600"/>
                </a:lnTo>
                <a:close/>
              </a:path>
              <a:path w="171450" h="914400">
                <a:moveTo>
                  <a:pt x="114300" y="0"/>
                </a:moveTo>
                <a:lnTo>
                  <a:pt x="0" y="228600"/>
                </a:lnTo>
                <a:lnTo>
                  <a:pt x="228600" y="228600"/>
                </a:lnTo>
                <a:lnTo>
                  <a:pt x="114300" y="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44000" y="3200401"/>
            <a:ext cx="228600" cy="276999"/>
          </a:xfrm>
          <a:custGeom>
            <a:avLst/>
            <a:gdLst/>
            <a:ahLst/>
            <a:cxnLst/>
            <a:rect l="l" t="t" r="r" b="b"/>
            <a:pathLst>
              <a:path w="228600" h="914400">
                <a:moveTo>
                  <a:pt x="57150" y="914400"/>
                </a:moveTo>
                <a:lnTo>
                  <a:pt x="57150" y="228600"/>
                </a:lnTo>
                <a:lnTo>
                  <a:pt x="0" y="228600"/>
                </a:lnTo>
                <a:lnTo>
                  <a:pt x="114300" y="0"/>
                </a:lnTo>
                <a:lnTo>
                  <a:pt x="228600" y="228600"/>
                </a:lnTo>
                <a:lnTo>
                  <a:pt x="171450" y="228600"/>
                </a:lnTo>
                <a:lnTo>
                  <a:pt x="171450" y="914400"/>
                </a:lnTo>
                <a:lnTo>
                  <a:pt x="57150" y="9144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372600" y="4114801"/>
            <a:ext cx="0" cy="276999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72100" y="2530803"/>
            <a:ext cx="3318510" cy="276999"/>
          </a:xfrm>
          <a:custGeom>
            <a:avLst/>
            <a:gdLst/>
            <a:ahLst/>
            <a:cxnLst/>
            <a:rect l="l" t="t" r="r" b="b"/>
            <a:pathLst>
              <a:path w="3318509" h="212725">
                <a:moveTo>
                  <a:pt x="0" y="212398"/>
                </a:moveTo>
                <a:lnTo>
                  <a:pt x="19869" y="173867"/>
                </a:lnTo>
                <a:lnTo>
                  <a:pt x="77042" y="139384"/>
                </a:lnTo>
                <a:lnTo>
                  <a:pt x="167862" y="108880"/>
                </a:lnTo>
                <a:lnTo>
                  <a:pt x="288676" y="82289"/>
                </a:lnTo>
                <a:lnTo>
                  <a:pt x="435828" y="59541"/>
                </a:lnTo>
                <a:lnTo>
                  <a:pt x="605664" y="40570"/>
                </a:lnTo>
                <a:lnTo>
                  <a:pt x="794529" y="25309"/>
                </a:lnTo>
                <a:lnTo>
                  <a:pt x="998768" y="13688"/>
                </a:lnTo>
                <a:lnTo>
                  <a:pt x="1214727" y="5642"/>
                </a:lnTo>
                <a:lnTo>
                  <a:pt x="1438751" y="1101"/>
                </a:lnTo>
                <a:lnTo>
                  <a:pt x="1667185" y="0"/>
                </a:lnTo>
                <a:lnTo>
                  <a:pt x="1896374" y="2269"/>
                </a:lnTo>
                <a:lnTo>
                  <a:pt x="2122663" y="7841"/>
                </a:lnTo>
                <a:lnTo>
                  <a:pt x="2342399" y="16649"/>
                </a:lnTo>
                <a:lnTo>
                  <a:pt x="2551926" y="28625"/>
                </a:lnTo>
                <a:lnTo>
                  <a:pt x="2747589" y="43701"/>
                </a:lnTo>
                <a:lnTo>
                  <a:pt x="2925733" y="61810"/>
                </a:lnTo>
                <a:lnTo>
                  <a:pt x="3082705" y="82884"/>
                </a:lnTo>
                <a:lnTo>
                  <a:pt x="3214848" y="106856"/>
                </a:lnTo>
                <a:lnTo>
                  <a:pt x="3318509" y="13365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637269" y="2607311"/>
            <a:ext cx="163830" cy="276999"/>
          </a:xfrm>
          <a:custGeom>
            <a:avLst/>
            <a:gdLst/>
            <a:ahLst/>
            <a:cxnLst/>
            <a:rect l="l" t="t" r="r" b="b"/>
            <a:pathLst>
              <a:path w="163829" h="135889">
                <a:moveTo>
                  <a:pt x="60959" y="0"/>
                </a:moveTo>
                <a:lnTo>
                  <a:pt x="0" y="88900"/>
                </a:lnTo>
                <a:lnTo>
                  <a:pt x="163829" y="135889"/>
                </a:lnTo>
                <a:lnTo>
                  <a:pt x="609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13550" y="2525116"/>
            <a:ext cx="615950" cy="276999"/>
          </a:xfrm>
          <a:custGeom>
            <a:avLst/>
            <a:gdLst/>
            <a:ahLst/>
            <a:cxnLst/>
            <a:rect l="l" t="t" r="r" b="b"/>
            <a:pathLst>
              <a:path w="615950" h="218439">
                <a:moveTo>
                  <a:pt x="615950" y="218084"/>
                </a:moveTo>
                <a:lnTo>
                  <a:pt x="612724" y="179593"/>
                </a:lnTo>
                <a:lnTo>
                  <a:pt x="588513" y="114764"/>
                </a:lnTo>
                <a:lnTo>
                  <a:pt x="544175" y="65347"/>
                </a:lnTo>
                <a:lnTo>
                  <a:pt x="483967" y="30388"/>
                </a:lnTo>
                <a:lnTo>
                  <a:pt x="412151" y="8936"/>
                </a:lnTo>
                <a:lnTo>
                  <a:pt x="373221" y="2978"/>
                </a:lnTo>
                <a:lnTo>
                  <a:pt x="332985" y="38"/>
                </a:lnTo>
                <a:lnTo>
                  <a:pt x="291978" y="0"/>
                </a:lnTo>
                <a:lnTo>
                  <a:pt x="250730" y="2742"/>
                </a:lnTo>
                <a:lnTo>
                  <a:pt x="209774" y="8147"/>
                </a:lnTo>
                <a:lnTo>
                  <a:pt x="169644" y="16094"/>
                </a:lnTo>
                <a:lnTo>
                  <a:pt x="130870" y="26466"/>
                </a:lnTo>
                <a:lnTo>
                  <a:pt x="93987" y="39143"/>
                </a:lnTo>
                <a:lnTo>
                  <a:pt x="28019" y="70936"/>
                </a:lnTo>
                <a:lnTo>
                  <a:pt x="0" y="8981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43700" y="2575561"/>
            <a:ext cx="127000" cy="276999"/>
          </a:xfrm>
          <a:custGeom>
            <a:avLst/>
            <a:gdLst/>
            <a:ahLst/>
            <a:cxnLst/>
            <a:rect l="l" t="t" r="r" b="b"/>
            <a:pathLst>
              <a:path w="127000" h="167639">
                <a:moveTo>
                  <a:pt x="33020" y="0"/>
                </a:moveTo>
                <a:lnTo>
                  <a:pt x="0" y="167639"/>
                </a:lnTo>
                <a:lnTo>
                  <a:pt x="127000" y="53339"/>
                </a:lnTo>
                <a:lnTo>
                  <a:pt x="330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74970" y="3200401"/>
            <a:ext cx="2640330" cy="276999"/>
          </a:xfrm>
          <a:custGeom>
            <a:avLst/>
            <a:gdLst/>
            <a:ahLst/>
            <a:cxnLst/>
            <a:rect l="l" t="t" r="r" b="b"/>
            <a:pathLst>
              <a:path w="2640329" h="213360">
                <a:moveTo>
                  <a:pt x="2640329" y="0"/>
                </a:moveTo>
                <a:lnTo>
                  <a:pt x="2624761" y="38531"/>
                </a:lnTo>
                <a:lnTo>
                  <a:pt x="2579945" y="73018"/>
                </a:lnTo>
                <a:lnTo>
                  <a:pt x="2508712" y="103534"/>
                </a:lnTo>
                <a:lnTo>
                  <a:pt x="2413894" y="130149"/>
                </a:lnTo>
                <a:lnTo>
                  <a:pt x="2298322" y="152935"/>
                </a:lnTo>
                <a:lnTo>
                  <a:pt x="2164830" y="171964"/>
                </a:lnTo>
                <a:lnTo>
                  <a:pt x="2016248" y="187306"/>
                </a:lnTo>
                <a:lnTo>
                  <a:pt x="1855409" y="199034"/>
                </a:lnTo>
                <a:lnTo>
                  <a:pt x="1685143" y="207218"/>
                </a:lnTo>
                <a:lnTo>
                  <a:pt x="1508283" y="211931"/>
                </a:lnTo>
                <a:lnTo>
                  <a:pt x="1327661" y="213243"/>
                </a:lnTo>
                <a:lnTo>
                  <a:pt x="1146108" y="211226"/>
                </a:lnTo>
                <a:lnTo>
                  <a:pt x="966457" y="205951"/>
                </a:lnTo>
                <a:lnTo>
                  <a:pt x="791538" y="197491"/>
                </a:lnTo>
                <a:lnTo>
                  <a:pt x="624185" y="185916"/>
                </a:lnTo>
                <a:lnTo>
                  <a:pt x="467227" y="171297"/>
                </a:lnTo>
                <a:lnTo>
                  <a:pt x="323499" y="153707"/>
                </a:lnTo>
                <a:lnTo>
                  <a:pt x="195830" y="133216"/>
                </a:lnTo>
                <a:lnTo>
                  <a:pt x="87053" y="109897"/>
                </a:lnTo>
                <a:lnTo>
                  <a:pt x="0" y="8382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372100" y="3200401"/>
            <a:ext cx="161290" cy="276999"/>
          </a:xfrm>
          <a:custGeom>
            <a:avLst/>
            <a:gdLst/>
            <a:ahLst/>
            <a:cxnLst/>
            <a:rect l="l" t="t" r="r" b="b"/>
            <a:pathLst>
              <a:path w="161289" h="142239">
                <a:moveTo>
                  <a:pt x="0" y="0"/>
                </a:moveTo>
                <a:lnTo>
                  <a:pt x="93979" y="142239"/>
                </a:lnTo>
                <a:lnTo>
                  <a:pt x="161289" y="5715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8783319" y="4160011"/>
            <a:ext cx="949960" cy="659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 indent="115547">
              <a:lnSpc>
                <a:spcPts val="2578"/>
              </a:lnSpc>
            </a:pPr>
            <a:r>
              <a:rPr sz="2200" b="1" spc="175" dirty="0">
                <a:solidFill>
                  <a:srgbClr val="191919"/>
                </a:solidFill>
                <a:latin typeface="Times New Roman"/>
                <a:cs typeface="Times New Roman"/>
              </a:rPr>
              <a:t>F</a:t>
            </a:r>
            <a:r>
              <a:rPr sz="2200" b="1" spc="165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200" b="1" spc="40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200" b="1" spc="414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200" b="1" spc="23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200" b="1" spc="335" dirty="0">
                <a:solidFill>
                  <a:srgbClr val="191919"/>
                </a:solidFill>
                <a:latin typeface="Times New Roman"/>
                <a:cs typeface="Times New Roman"/>
              </a:rPr>
              <a:t>Sp</a:t>
            </a:r>
            <a:r>
              <a:rPr sz="2200" b="1" spc="29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200" b="1" spc="349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200" b="1" spc="414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185150" y="3200401"/>
            <a:ext cx="615950" cy="276999"/>
          </a:xfrm>
          <a:custGeom>
            <a:avLst/>
            <a:gdLst/>
            <a:ahLst/>
            <a:cxnLst/>
            <a:rect l="l" t="t" r="r" b="b"/>
            <a:pathLst>
              <a:path w="615950" h="218439">
                <a:moveTo>
                  <a:pt x="615950" y="0"/>
                </a:moveTo>
                <a:lnTo>
                  <a:pt x="612724" y="38491"/>
                </a:lnTo>
                <a:lnTo>
                  <a:pt x="588513" y="103320"/>
                </a:lnTo>
                <a:lnTo>
                  <a:pt x="544175" y="152737"/>
                </a:lnTo>
                <a:lnTo>
                  <a:pt x="483967" y="187695"/>
                </a:lnTo>
                <a:lnTo>
                  <a:pt x="412151" y="209147"/>
                </a:lnTo>
                <a:lnTo>
                  <a:pt x="373221" y="215106"/>
                </a:lnTo>
                <a:lnTo>
                  <a:pt x="332985" y="218045"/>
                </a:lnTo>
                <a:lnTo>
                  <a:pt x="291978" y="218084"/>
                </a:lnTo>
                <a:lnTo>
                  <a:pt x="250730" y="215341"/>
                </a:lnTo>
                <a:lnTo>
                  <a:pt x="209774" y="209937"/>
                </a:lnTo>
                <a:lnTo>
                  <a:pt x="169644" y="201989"/>
                </a:lnTo>
                <a:lnTo>
                  <a:pt x="130870" y="191617"/>
                </a:lnTo>
                <a:lnTo>
                  <a:pt x="93987" y="178940"/>
                </a:lnTo>
                <a:lnTo>
                  <a:pt x="28019" y="147147"/>
                </a:lnTo>
                <a:lnTo>
                  <a:pt x="0" y="1282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115300" y="3200401"/>
            <a:ext cx="127000" cy="276999"/>
          </a:xfrm>
          <a:custGeom>
            <a:avLst/>
            <a:gdLst/>
            <a:ahLst/>
            <a:cxnLst/>
            <a:rect l="l" t="t" r="r" b="b"/>
            <a:pathLst>
              <a:path w="127000" h="167639">
                <a:moveTo>
                  <a:pt x="0" y="0"/>
                </a:moveTo>
                <a:lnTo>
                  <a:pt x="33020" y="167639"/>
                </a:lnTo>
                <a:lnTo>
                  <a:pt x="127000" y="1143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743700" y="3200401"/>
            <a:ext cx="615950" cy="276999"/>
          </a:xfrm>
          <a:custGeom>
            <a:avLst/>
            <a:gdLst/>
            <a:ahLst/>
            <a:cxnLst/>
            <a:rect l="l" t="t" r="r" b="b"/>
            <a:pathLst>
              <a:path w="615950" h="218439">
                <a:moveTo>
                  <a:pt x="0" y="0"/>
                </a:moveTo>
                <a:lnTo>
                  <a:pt x="3216" y="38491"/>
                </a:lnTo>
                <a:lnTo>
                  <a:pt x="27363" y="103320"/>
                </a:lnTo>
                <a:lnTo>
                  <a:pt x="71596" y="152737"/>
                </a:lnTo>
                <a:lnTo>
                  <a:pt x="131678" y="187695"/>
                </a:lnTo>
                <a:lnTo>
                  <a:pt x="203373" y="209147"/>
                </a:lnTo>
                <a:lnTo>
                  <a:pt x="242252" y="215106"/>
                </a:lnTo>
                <a:lnTo>
                  <a:pt x="282445" y="218045"/>
                </a:lnTo>
                <a:lnTo>
                  <a:pt x="323423" y="218084"/>
                </a:lnTo>
                <a:lnTo>
                  <a:pt x="364656" y="215341"/>
                </a:lnTo>
                <a:lnTo>
                  <a:pt x="405615" y="209937"/>
                </a:lnTo>
                <a:lnTo>
                  <a:pt x="445770" y="201989"/>
                </a:lnTo>
                <a:lnTo>
                  <a:pt x="484591" y="191617"/>
                </a:lnTo>
                <a:lnTo>
                  <a:pt x="521549" y="178940"/>
                </a:lnTo>
                <a:lnTo>
                  <a:pt x="587758" y="147147"/>
                </a:lnTo>
                <a:lnTo>
                  <a:pt x="615950" y="1282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302500" y="3200401"/>
            <a:ext cx="127000" cy="276999"/>
          </a:xfrm>
          <a:custGeom>
            <a:avLst/>
            <a:gdLst/>
            <a:ahLst/>
            <a:cxnLst/>
            <a:rect l="l" t="t" r="r" b="b"/>
            <a:pathLst>
              <a:path w="127000" h="167639">
                <a:moveTo>
                  <a:pt x="127000" y="0"/>
                </a:moveTo>
                <a:lnTo>
                  <a:pt x="0" y="114300"/>
                </a:lnTo>
                <a:lnTo>
                  <a:pt x="93979" y="167639"/>
                </a:lnTo>
                <a:lnTo>
                  <a:pt x="127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457200" y="2057400"/>
          <a:ext cx="9144000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0"/>
                <a:gridCol w="685800"/>
                <a:gridCol w="685800"/>
                <a:gridCol w="685800"/>
                <a:gridCol w="685800"/>
                <a:gridCol w="685800"/>
                <a:gridCol w="685800"/>
                <a:gridCol w="457200"/>
              </a:tblGrid>
              <a:tr h="685800"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R w="54630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7"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54630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57200"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R w="54630">
                      <a:solidFill>
                        <a:srgbClr val="000000"/>
                      </a:solidFill>
                      <a:prstDash val="solid"/>
                    </a:ln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5463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/>
                </a:tc>
              </a:tr>
              <a:tr h="685800"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R w="54630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7"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54630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4190" y="178267"/>
            <a:ext cx="9075420" cy="1508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0586"/>
            <a:r>
              <a:rPr spc="240" dirty="0"/>
              <a:t>T</a:t>
            </a:r>
            <a:r>
              <a:rPr spc="610" dirty="0"/>
              <a:t>h</a:t>
            </a:r>
            <a:r>
              <a:rPr spc="640" dirty="0"/>
              <a:t>e</a:t>
            </a:r>
            <a:r>
              <a:rPr spc="295" dirty="0"/>
              <a:t> </a:t>
            </a:r>
            <a:r>
              <a:rPr spc="725" dirty="0"/>
              <a:t>S</a:t>
            </a:r>
            <a:r>
              <a:rPr spc="355" dirty="0"/>
              <a:t>t</a:t>
            </a:r>
            <a:r>
              <a:rPr spc="390" dirty="0"/>
              <a:t>op</a:t>
            </a:r>
            <a:r>
              <a:rPr spc="260" dirty="0"/>
              <a:t>-</a:t>
            </a:r>
            <a:r>
              <a:rPr spc="660" dirty="0"/>
              <a:t>a</a:t>
            </a:r>
            <a:r>
              <a:rPr spc="610" dirty="0"/>
              <a:t>n</a:t>
            </a:r>
            <a:r>
              <a:rPr spc="365" dirty="0"/>
              <a:t>d</a:t>
            </a:r>
            <a:r>
              <a:rPr spc="245" dirty="0"/>
              <a:t>-</a:t>
            </a:r>
            <a:r>
              <a:rPr spc="430" dirty="0"/>
              <a:t>Cop</a:t>
            </a:r>
            <a:r>
              <a:rPr spc="395" dirty="0"/>
              <a:t>y</a:t>
            </a:r>
            <a:r>
              <a:rPr spc="295" dirty="0"/>
              <a:t> </a:t>
            </a:r>
            <a:r>
              <a:rPr spc="330" dirty="0"/>
              <a:t>Col</a:t>
            </a:r>
            <a:r>
              <a:rPr spc="180" dirty="0"/>
              <a:t>l</a:t>
            </a:r>
            <a:r>
              <a:rPr spc="575" dirty="0"/>
              <a:t>e</a:t>
            </a:r>
            <a:r>
              <a:rPr spc="590" dirty="0"/>
              <a:t>c</a:t>
            </a:r>
            <a:r>
              <a:rPr spc="535" dirty="0"/>
              <a:t>t</a:t>
            </a:r>
            <a:r>
              <a:rPr spc="525" dirty="0"/>
              <a:t>or</a:t>
            </a:r>
          </a:p>
        </p:txBody>
      </p:sp>
      <p:sp>
        <p:nvSpPr>
          <p:cNvPr id="3" name="object 3"/>
          <p:cNvSpPr/>
          <p:nvPr/>
        </p:nvSpPr>
        <p:spPr>
          <a:xfrm>
            <a:off x="9144000" y="3200401"/>
            <a:ext cx="171450" cy="276999"/>
          </a:xfrm>
          <a:custGeom>
            <a:avLst/>
            <a:gdLst/>
            <a:ahLst/>
            <a:cxnLst/>
            <a:rect l="l" t="t" r="r" b="b"/>
            <a:pathLst>
              <a:path w="171450" h="914400">
                <a:moveTo>
                  <a:pt x="171450" y="228600"/>
                </a:moveTo>
                <a:lnTo>
                  <a:pt x="57150" y="228600"/>
                </a:lnTo>
                <a:lnTo>
                  <a:pt x="57150" y="914400"/>
                </a:lnTo>
                <a:lnTo>
                  <a:pt x="171450" y="914400"/>
                </a:lnTo>
                <a:lnTo>
                  <a:pt x="171450" y="228600"/>
                </a:lnTo>
                <a:close/>
              </a:path>
              <a:path w="171450" h="914400">
                <a:moveTo>
                  <a:pt x="114300" y="0"/>
                </a:moveTo>
                <a:lnTo>
                  <a:pt x="0" y="228600"/>
                </a:lnTo>
                <a:lnTo>
                  <a:pt x="228600" y="228600"/>
                </a:lnTo>
                <a:lnTo>
                  <a:pt x="114300" y="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44000" y="3200401"/>
            <a:ext cx="228600" cy="276999"/>
          </a:xfrm>
          <a:custGeom>
            <a:avLst/>
            <a:gdLst/>
            <a:ahLst/>
            <a:cxnLst/>
            <a:rect l="l" t="t" r="r" b="b"/>
            <a:pathLst>
              <a:path w="228600" h="914400">
                <a:moveTo>
                  <a:pt x="57150" y="914400"/>
                </a:moveTo>
                <a:lnTo>
                  <a:pt x="57150" y="228600"/>
                </a:lnTo>
                <a:lnTo>
                  <a:pt x="0" y="228600"/>
                </a:lnTo>
                <a:lnTo>
                  <a:pt x="114300" y="0"/>
                </a:lnTo>
                <a:lnTo>
                  <a:pt x="228600" y="228600"/>
                </a:lnTo>
                <a:lnTo>
                  <a:pt x="171450" y="228600"/>
                </a:lnTo>
                <a:lnTo>
                  <a:pt x="171450" y="914400"/>
                </a:lnTo>
                <a:lnTo>
                  <a:pt x="57150" y="9144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372600" y="4114801"/>
            <a:ext cx="0" cy="276999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783319" y="4160011"/>
            <a:ext cx="949960" cy="659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 indent="115547">
              <a:lnSpc>
                <a:spcPts val="2578"/>
              </a:lnSpc>
            </a:pPr>
            <a:r>
              <a:rPr sz="2200" b="1" spc="175" dirty="0">
                <a:solidFill>
                  <a:srgbClr val="191919"/>
                </a:solidFill>
                <a:latin typeface="Times New Roman"/>
                <a:cs typeface="Times New Roman"/>
              </a:rPr>
              <a:t>F</a:t>
            </a:r>
            <a:r>
              <a:rPr sz="2200" b="1" spc="165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200" b="1" spc="40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200" b="1" spc="414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200" b="1" spc="23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200" b="1" spc="335" dirty="0">
                <a:solidFill>
                  <a:srgbClr val="191919"/>
                </a:solidFill>
                <a:latin typeface="Times New Roman"/>
                <a:cs typeface="Times New Roman"/>
              </a:rPr>
              <a:t>Sp</a:t>
            </a:r>
            <a:r>
              <a:rPr sz="2200" b="1" spc="29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200" b="1" spc="349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200" b="1" spc="414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372100" y="2530803"/>
            <a:ext cx="3318510" cy="276999"/>
          </a:xfrm>
          <a:custGeom>
            <a:avLst/>
            <a:gdLst/>
            <a:ahLst/>
            <a:cxnLst/>
            <a:rect l="l" t="t" r="r" b="b"/>
            <a:pathLst>
              <a:path w="3318509" h="212725">
                <a:moveTo>
                  <a:pt x="0" y="212398"/>
                </a:moveTo>
                <a:lnTo>
                  <a:pt x="19869" y="173867"/>
                </a:lnTo>
                <a:lnTo>
                  <a:pt x="77042" y="139384"/>
                </a:lnTo>
                <a:lnTo>
                  <a:pt x="167862" y="108880"/>
                </a:lnTo>
                <a:lnTo>
                  <a:pt x="288676" y="82289"/>
                </a:lnTo>
                <a:lnTo>
                  <a:pt x="435828" y="59541"/>
                </a:lnTo>
                <a:lnTo>
                  <a:pt x="605664" y="40570"/>
                </a:lnTo>
                <a:lnTo>
                  <a:pt x="794529" y="25309"/>
                </a:lnTo>
                <a:lnTo>
                  <a:pt x="998768" y="13688"/>
                </a:lnTo>
                <a:lnTo>
                  <a:pt x="1214727" y="5642"/>
                </a:lnTo>
                <a:lnTo>
                  <a:pt x="1438751" y="1101"/>
                </a:lnTo>
                <a:lnTo>
                  <a:pt x="1667185" y="0"/>
                </a:lnTo>
                <a:lnTo>
                  <a:pt x="1896374" y="2269"/>
                </a:lnTo>
                <a:lnTo>
                  <a:pt x="2122663" y="7841"/>
                </a:lnTo>
                <a:lnTo>
                  <a:pt x="2342399" y="16649"/>
                </a:lnTo>
                <a:lnTo>
                  <a:pt x="2551926" y="28625"/>
                </a:lnTo>
                <a:lnTo>
                  <a:pt x="2747589" y="43701"/>
                </a:lnTo>
                <a:lnTo>
                  <a:pt x="2925733" y="61810"/>
                </a:lnTo>
                <a:lnTo>
                  <a:pt x="3082705" y="82884"/>
                </a:lnTo>
                <a:lnTo>
                  <a:pt x="3214848" y="106856"/>
                </a:lnTo>
                <a:lnTo>
                  <a:pt x="3318509" y="13365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637269" y="2607311"/>
            <a:ext cx="163830" cy="276999"/>
          </a:xfrm>
          <a:custGeom>
            <a:avLst/>
            <a:gdLst/>
            <a:ahLst/>
            <a:cxnLst/>
            <a:rect l="l" t="t" r="r" b="b"/>
            <a:pathLst>
              <a:path w="163829" h="135889">
                <a:moveTo>
                  <a:pt x="60959" y="0"/>
                </a:moveTo>
                <a:lnTo>
                  <a:pt x="0" y="88900"/>
                </a:lnTo>
                <a:lnTo>
                  <a:pt x="163829" y="135889"/>
                </a:lnTo>
                <a:lnTo>
                  <a:pt x="609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13550" y="2525116"/>
            <a:ext cx="615950" cy="276999"/>
          </a:xfrm>
          <a:custGeom>
            <a:avLst/>
            <a:gdLst/>
            <a:ahLst/>
            <a:cxnLst/>
            <a:rect l="l" t="t" r="r" b="b"/>
            <a:pathLst>
              <a:path w="615950" h="218439">
                <a:moveTo>
                  <a:pt x="615950" y="218084"/>
                </a:moveTo>
                <a:lnTo>
                  <a:pt x="612724" y="179593"/>
                </a:lnTo>
                <a:lnTo>
                  <a:pt x="588513" y="114764"/>
                </a:lnTo>
                <a:lnTo>
                  <a:pt x="544175" y="65347"/>
                </a:lnTo>
                <a:lnTo>
                  <a:pt x="483967" y="30388"/>
                </a:lnTo>
                <a:lnTo>
                  <a:pt x="412151" y="8936"/>
                </a:lnTo>
                <a:lnTo>
                  <a:pt x="373221" y="2978"/>
                </a:lnTo>
                <a:lnTo>
                  <a:pt x="332985" y="38"/>
                </a:lnTo>
                <a:lnTo>
                  <a:pt x="291978" y="0"/>
                </a:lnTo>
                <a:lnTo>
                  <a:pt x="250730" y="2742"/>
                </a:lnTo>
                <a:lnTo>
                  <a:pt x="209774" y="8147"/>
                </a:lnTo>
                <a:lnTo>
                  <a:pt x="169644" y="16094"/>
                </a:lnTo>
                <a:lnTo>
                  <a:pt x="130870" y="26466"/>
                </a:lnTo>
                <a:lnTo>
                  <a:pt x="93987" y="39143"/>
                </a:lnTo>
                <a:lnTo>
                  <a:pt x="28019" y="70936"/>
                </a:lnTo>
                <a:lnTo>
                  <a:pt x="0" y="8981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43700" y="2575561"/>
            <a:ext cx="127000" cy="276999"/>
          </a:xfrm>
          <a:custGeom>
            <a:avLst/>
            <a:gdLst/>
            <a:ahLst/>
            <a:cxnLst/>
            <a:rect l="l" t="t" r="r" b="b"/>
            <a:pathLst>
              <a:path w="127000" h="167639">
                <a:moveTo>
                  <a:pt x="33020" y="0"/>
                </a:moveTo>
                <a:lnTo>
                  <a:pt x="0" y="167639"/>
                </a:lnTo>
                <a:lnTo>
                  <a:pt x="127000" y="53339"/>
                </a:lnTo>
                <a:lnTo>
                  <a:pt x="330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74970" y="3200401"/>
            <a:ext cx="2640330" cy="276999"/>
          </a:xfrm>
          <a:custGeom>
            <a:avLst/>
            <a:gdLst/>
            <a:ahLst/>
            <a:cxnLst/>
            <a:rect l="l" t="t" r="r" b="b"/>
            <a:pathLst>
              <a:path w="2640329" h="213360">
                <a:moveTo>
                  <a:pt x="2640329" y="0"/>
                </a:moveTo>
                <a:lnTo>
                  <a:pt x="2624761" y="38531"/>
                </a:lnTo>
                <a:lnTo>
                  <a:pt x="2579945" y="73018"/>
                </a:lnTo>
                <a:lnTo>
                  <a:pt x="2508712" y="103534"/>
                </a:lnTo>
                <a:lnTo>
                  <a:pt x="2413894" y="130149"/>
                </a:lnTo>
                <a:lnTo>
                  <a:pt x="2298322" y="152935"/>
                </a:lnTo>
                <a:lnTo>
                  <a:pt x="2164830" y="171964"/>
                </a:lnTo>
                <a:lnTo>
                  <a:pt x="2016248" y="187306"/>
                </a:lnTo>
                <a:lnTo>
                  <a:pt x="1855409" y="199034"/>
                </a:lnTo>
                <a:lnTo>
                  <a:pt x="1685143" y="207218"/>
                </a:lnTo>
                <a:lnTo>
                  <a:pt x="1508283" y="211931"/>
                </a:lnTo>
                <a:lnTo>
                  <a:pt x="1327661" y="213243"/>
                </a:lnTo>
                <a:lnTo>
                  <a:pt x="1146108" y="211226"/>
                </a:lnTo>
                <a:lnTo>
                  <a:pt x="966457" y="205951"/>
                </a:lnTo>
                <a:lnTo>
                  <a:pt x="791538" y="197491"/>
                </a:lnTo>
                <a:lnTo>
                  <a:pt x="624185" y="185916"/>
                </a:lnTo>
                <a:lnTo>
                  <a:pt x="467227" y="171297"/>
                </a:lnTo>
                <a:lnTo>
                  <a:pt x="323499" y="153707"/>
                </a:lnTo>
                <a:lnTo>
                  <a:pt x="195830" y="133216"/>
                </a:lnTo>
                <a:lnTo>
                  <a:pt x="87053" y="109897"/>
                </a:lnTo>
                <a:lnTo>
                  <a:pt x="0" y="8382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72100" y="3200401"/>
            <a:ext cx="161290" cy="276999"/>
          </a:xfrm>
          <a:custGeom>
            <a:avLst/>
            <a:gdLst/>
            <a:ahLst/>
            <a:cxnLst/>
            <a:rect l="l" t="t" r="r" b="b"/>
            <a:pathLst>
              <a:path w="161289" h="142239">
                <a:moveTo>
                  <a:pt x="0" y="0"/>
                </a:moveTo>
                <a:lnTo>
                  <a:pt x="93979" y="142239"/>
                </a:lnTo>
                <a:lnTo>
                  <a:pt x="161289" y="5715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185150" y="3200401"/>
            <a:ext cx="615950" cy="276999"/>
          </a:xfrm>
          <a:custGeom>
            <a:avLst/>
            <a:gdLst/>
            <a:ahLst/>
            <a:cxnLst/>
            <a:rect l="l" t="t" r="r" b="b"/>
            <a:pathLst>
              <a:path w="615950" h="218439">
                <a:moveTo>
                  <a:pt x="615950" y="0"/>
                </a:moveTo>
                <a:lnTo>
                  <a:pt x="612724" y="38491"/>
                </a:lnTo>
                <a:lnTo>
                  <a:pt x="588513" y="103320"/>
                </a:lnTo>
                <a:lnTo>
                  <a:pt x="544175" y="152737"/>
                </a:lnTo>
                <a:lnTo>
                  <a:pt x="483967" y="187695"/>
                </a:lnTo>
                <a:lnTo>
                  <a:pt x="412151" y="209147"/>
                </a:lnTo>
                <a:lnTo>
                  <a:pt x="373221" y="215106"/>
                </a:lnTo>
                <a:lnTo>
                  <a:pt x="332985" y="218045"/>
                </a:lnTo>
                <a:lnTo>
                  <a:pt x="291978" y="218084"/>
                </a:lnTo>
                <a:lnTo>
                  <a:pt x="250730" y="215341"/>
                </a:lnTo>
                <a:lnTo>
                  <a:pt x="209774" y="209937"/>
                </a:lnTo>
                <a:lnTo>
                  <a:pt x="169644" y="201989"/>
                </a:lnTo>
                <a:lnTo>
                  <a:pt x="130870" y="191617"/>
                </a:lnTo>
                <a:lnTo>
                  <a:pt x="93987" y="178940"/>
                </a:lnTo>
                <a:lnTo>
                  <a:pt x="28019" y="147147"/>
                </a:lnTo>
                <a:lnTo>
                  <a:pt x="0" y="1282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115300" y="3200401"/>
            <a:ext cx="127000" cy="276999"/>
          </a:xfrm>
          <a:custGeom>
            <a:avLst/>
            <a:gdLst/>
            <a:ahLst/>
            <a:cxnLst/>
            <a:rect l="l" t="t" r="r" b="b"/>
            <a:pathLst>
              <a:path w="127000" h="167639">
                <a:moveTo>
                  <a:pt x="0" y="0"/>
                </a:moveTo>
                <a:lnTo>
                  <a:pt x="33020" y="167639"/>
                </a:lnTo>
                <a:lnTo>
                  <a:pt x="127000" y="1143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317490" y="3200401"/>
            <a:ext cx="107950" cy="276999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54610" y="0"/>
                </a:moveTo>
                <a:lnTo>
                  <a:pt x="0" y="162560"/>
                </a:lnTo>
                <a:lnTo>
                  <a:pt x="107950" y="162560"/>
                </a:lnTo>
                <a:lnTo>
                  <a:pt x="546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743700" y="3200401"/>
            <a:ext cx="615950" cy="276999"/>
          </a:xfrm>
          <a:custGeom>
            <a:avLst/>
            <a:gdLst/>
            <a:ahLst/>
            <a:cxnLst/>
            <a:rect l="l" t="t" r="r" b="b"/>
            <a:pathLst>
              <a:path w="615950" h="218439">
                <a:moveTo>
                  <a:pt x="0" y="0"/>
                </a:moveTo>
                <a:lnTo>
                  <a:pt x="3216" y="38491"/>
                </a:lnTo>
                <a:lnTo>
                  <a:pt x="27363" y="103320"/>
                </a:lnTo>
                <a:lnTo>
                  <a:pt x="71596" y="152737"/>
                </a:lnTo>
                <a:lnTo>
                  <a:pt x="131678" y="187695"/>
                </a:lnTo>
                <a:lnTo>
                  <a:pt x="203373" y="209147"/>
                </a:lnTo>
                <a:lnTo>
                  <a:pt x="242252" y="215106"/>
                </a:lnTo>
                <a:lnTo>
                  <a:pt x="282445" y="218045"/>
                </a:lnTo>
                <a:lnTo>
                  <a:pt x="323423" y="218084"/>
                </a:lnTo>
                <a:lnTo>
                  <a:pt x="364656" y="215341"/>
                </a:lnTo>
                <a:lnTo>
                  <a:pt x="405615" y="209937"/>
                </a:lnTo>
                <a:lnTo>
                  <a:pt x="445770" y="201989"/>
                </a:lnTo>
                <a:lnTo>
                  <a:pt x="484591" y="191617"/>
                </a:lnTo>
                <a:lnTo>
                  <a:pt x="521549" y="178940"/>
                </a:lnTo>
                <a:lnTo>
                  <a:pt x="587758" y="147147"/>
                </a:lnTo>
                <a:lnTo>
                  <a:pt x="615950" y="1282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302500" y="3200401"/>
            <a:ext cx="127000" cy="276999"/>
          </a:xfrm>
          <a:custGeom>
            <a:avLst/>
            <a:gdLst/>
            <a:ahLst/>
            <a:cxnLst/>
            <a:rect l="l" t="t" r="r" b="b"/>
            <a:pathLst>
              <a:path w="127000" h="167639">
                <a:moveTo>
                  <a:pt x="127000" y="0"/>
                </a:moveTo>
                <a:lnTo>
                  <a:pt x="0" y="114300"/>
                </a:lnTo>
                <a:lnTo>
                  <a:pt x="93979" y="167639"/>
                </a:lnTo>
                <a:lnTo>
                  <a:pt x="127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457200" y="2057400"/>
          <a:ext cx="9144000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0"/>
                <a:gridCol w="685800"/>
                <a:gridCol w="685800"/>
                <a:gridCol w="685800"/>
                <a:gridCol w="685800"/>
                <a:gridCol w="685800"/>
                <a:gridCol w="685800"/>
                <a:gridCol w="457200"/>
              </a:tblGrid>
              <a:tr h="685800">
                <a:tc>
                  <a:txBody>
                    <a:bodyPr/>
                    <a:lstStyle/>
                    <a:p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54630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7">
                  <a:txBody>
                    <a:bodyPr/>
                    <a:lstStyle/>
                    <a:p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4630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57200">
                <a:tc>
                  <a:txBody>
                    <a:bodyPr/>
                    <a:lstStyle/>
                    <a:p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54630">
                      <a:solidFill>
                        <a:srgbClr val="000000"/>
                      </a:solidFill>
                      <a:prstDash val="solid"/>
                    </a:ln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463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685800">
                <a:tc>
                  <a:txBody>
                    <a:bodyPr/>
                    <a:lstStyle/>
                    <a:p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54630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7">
                  <a:txBody>
                    <a:bodyPr/>
                    <a:lstStyle/>
                    <a:p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4630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4800600" y="3355340"/>
          <a:ext cx="1143000" cy="31527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00"/>
                <a:gridCol w="342900"/>
                <a:gridCol w="342900"/>
                <a:gridCol w="228600"/>
              </a:tblGrid>
              <a:tr h="1902460">
                <a:tc gridSpan="2">
                  <a:txBody>
                    <a:bodyPr/>
                    <a:lstStyle/>
                    <a:p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5844">
                <a:tc gridSpan="2">
                  <a:txBody>
                    <a:bodyPr/>
                    <a:lstStyle/>
                    <a:p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57200">
                <a:tc>
                  <a:txBody>
                    <a:bodyPr/>
                    <a:lstStyle/>
                    <a:p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CC"/>
                    </a:solidFill>
                  </a:tcPr>
                </a:tc>
              </a:tr>
              <a:tr h="457200">
                <a:tc gridSpan="4"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rgbClr val="191919"/>
                          </a:solidFill>
                          <a:latin typeface="Times New Roman"/>
                          <a:cs typeface="Times New Roman"/>
                        </a:rPr>
                        <a:t>Root</a:t>
                      </a:r>
                      <a:r>
                        <a:rPr sz="2000" spc="130" dirty="0">
                          <a:solidFill>
                            <a:srgbClr val="19191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solidFill>
                            <a:srgbClr val="191919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2000" dirty="0">
                          <a:solidFill>
                            <a:srgbClr val="191919"/>
                          </a:solidFill>
                          <a:latin typeface="Times New Roman"/>
                          <a:cs typeface="Times New Roman"/>
                        </a:rPr>
                        <a:t>et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4190" y="178267"/>
            <a:ext cx="9075420" cy="1508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0586"/>
            <a:r>
              <a:rPr spc="240" dirty="0"/>
              <a:t>T</a:t>
            </a:r>
            <a:r>
              <a:rPr spc="610" dirty="0"/>
              <a:t>h</a:t>
            </a:r>
            <a:r>
              <a:rPr spc="640" dirty="0"/>
              <a:t>e</a:t>
            </a:r>
            <a:r>
              <a:rPr spc="295" dirty="0"/>
              <a:t> </a:t>
            </a:r>
            <a:r>
              <a:rPr spc="725" dirty="0"/>
              <a:t>S</a:t>
            </a:r>
            <a:r>
              <a:rPr spc="355" dirty="0"/>
              <a:t>t</a:t>
            </a:r>
            <a:r>
              <a:rPr spc="390" dirty="0"/>
              <a:t>op</a:t>
            </a:r>
            <a:r>
              <a:rPr spc="260" dirty="0"/>
              <a:t>-</a:t>
            </a:r>
            <a:r>
              <a:rPr spc="660" dirty="0"/>
              <a:t>a</a:t>
            </a:r>
            <a:r>
              <a:rPr spc="610" dirty="0"/>
              <a:t>n</a:t>
            </a:r>
            <a:r>
              <a:rPr spc="365" dirty="0"/>
              <a:t>d</a:t>
            </a:r>
            <a:r>
              <a:rPr spc="245" dirty="0"/>
              <a:t>-</a:t>
            </a:r>
            <a:r>
              <a:rPr spc="430" dirty="0"/>
              <a:t>Cop</a:t>
            </a:r>
            <a:r>
              <a:rPr spc="395" dirty="0"/>
              <a:t>y</a:t>
            </a:r>
            <a:r>
              <a:rPr spc="295" dirty="0"/>
              <a:t> </a:t>
            </a:r>
            <a:r>
              <a:rPr spc="330" dirty="0"/>
              <a:t>Col</a:t>
            </a:r>
            <a:r>
              <a:rPr spc="180" dirty="0"/>
              <a:t>l</a:t>
            </a:r>
            <a:r>
              <a:rPr spc="575" dirty="0"/>
              <a:t>e</a:t>
            </a:r>
            <a:r>
              <a:rPr spc="590" dirty="0"/>
              <a:t>c</a:t>
            </a:r>
            <a:r>
              <a:rPr spc="535" dirty="0"/>
              <a:t>t</a:t>
            </a:r>
            <a:r>
              <a:rPr spc="525" dirty="0"/>
              <a:t>or</a:t>
            </a:r>
          </a:p>
        </p:txBody>
      </p:sp>
      <p:sp>
        <p:nvSpPr>
          <p:cNvPr id="3" name="object 3"/>
          <p:cNvSpPr/>
          <p:nvPr/>
        </p:nvSpPr>
        <p:spPr>
          <a:xfrm>
            <a:off x="9144000" y="3200401"/>
            <a:ext cx="171450" cy="276999"/>
          </a:xfrm>
          <a:custGeom>
            <a:avLst/>
            <a:gdLst/>
            <a:ahLst/>
            <a:cxnLst/>
            <a:rect l="l" t="t" r="r" b="b"/>
            <a:pathLst>
              <a:path w="171450" h="914400">
                <a:moveTo>
                  <a:pt x="171450" y="228600"/>
                </a:moveTo>
                <a:lnTo>
                  <a:pt x="57150" y="228600"/>
                </a:lnTo>
                <a:lnTo>
                  <a:pt x="57150" y="914400"/>
                </a:lnTo>
                <a:lnTo>
                  <a:pt x="171450" y="914400"/>
                </a:lnTo>
                <a:lnTo>
                  <a:pt x="171450" y="228600"/>
                </a:lnTo>
                <a:close/>
              </a:path>
              <a:path w="171450" h="914400">
                <a:moveTo>
                  <a:pt x="114300" y="0"/>
                </a:moveTo>
                <a:lnTo>
                  <a:pt x="0" y="228600"/>
                </a:lnTo>
                <a:lnTo>
                  <a:pt x="228600" y="228600"/>
                </a:lnTo>
                <a:lnTo>
                  <a:pt x="114300" y="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44000" y="3200401"/>
            <a:ext cx="228600" cy="276999"/>
          </a:xfrm>
          <a:custGeom>
            <a:avLst/>
            <a:gdLst/>
            <a:ahLst/>
            <a:cxnLst/>
            <a:rect l="l" t="t" r="r" b="b"/>
            <a:pathLst>
              <a:path w="228600" h="914400">
                <a:moveTo>
                  <a:pt x="57150" y="914400"/>
                </a:moveTo>
                <a:lnTo>
                  <a:pt x="57150" y="228600"/>
                </a:lnTo>
                <a:lnTo>
                  <a:pt x="0" y="228600"/>
                </a:lnTo>
                <a:lnTo>
                  <a:pt x="114300" y="0"/>
                </a:lnTo>
                <a:lnTo>
                  <a:pt x="228600" y="228600"/>
                </a:lnTo>
                <a:lnTo>
                  <a:pt x="171450" y="228600"/>
                </a:lnTo>
                <a:lnTo>
                  <a:pt x="171450" y="914400"/>
                </a:lnTo>
                <a:lnTo>
                  <a:pt x="57150" y="9144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372600" y="4114801"/>
            <a:ext cx="0" cy="276999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783319" y="4160011"/>
            <a:ext cx="949960" cy="659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 indent="115547">
              <a:lnSpc>
                <a:spcPts val="2578"/>
              </a:lnSpc>
            </a:pPr>
            <a:r>
              <a:rPr sz="2200" b="1" spc="175" dirty="0">
                <a:solidFill>
                  <a:srgbClr val="191919"/>
                </a:solidFill>
                <a:latin typeface="Times New Roman"/>
                <a:cs typeface="Times New Roman"/>
              </a:rPr>
              <a:t>F</a:t>
            </a:r>
            <a:r>
              <a:rPr sz="2200" b="1" spc="165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200" b="1" spc="40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200" b="1" spc="414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200" b="1" spc="23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200" b="1" spc="335" dirty="0">
                <a:solidFill>
                  <a:srgbClr val="191919"/>
                </a:solidFill>
                <a:latin typeface="Times New Roman"/>
                <a:cs typeface="Times New Roman"/>
              </a:rPr>
              <a:t>Sp</a:t>
            </a:r>
            <a:r>
              <a:rPr sz="2200" b="1" spc="29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200" b="1" spc="349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200" b="1" spc="414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372100" y="2530803"/>
            <a:ext cx="3318510" cy="276999"/>
          </a:xfrm>
          <a:custGeom>
            <a:avLst/>
            <a:gdLst/>
            <a:ahLst/>
            <a:cxnLst/>
            <a:rect l="l" t="t" r="r" b="b"/>
            <a:pathLst>
              <a:path w="3318509" h="212725">
                <a:moveTo>
                  <a:pt x="0" y="212398"/>
                </a:moveTo>
                <a:lnTo>
                  <a:pt x="19869" y="173867"/>
                </a:lnTo>
                <a:lnTo>
                  <a:pt x="77042" y="139384"/>
                </a:lnTo>
                <a:lnTo>
                  <a:pt x="167862" y="108880"/>
                </a:lnTo>
                <a:lnTo>
                  <a:pt x="288676" y="82289"/>
                </a:lnTo>
                <a:lnTo>
                  <a:pt x="435828" y="59541"/>
                </a:lnTo>
                <a:lnTo>
                  <a:pt x="605664" y="40570"/>
                </a:lnTo>
                <a:lnTo>
                  <a:pt x="794529" y="25309"/>
                </a:lnTo>
                <a:lnTo>
                  <a:pt x="998768" y="13688"/>
                </a:lnTo>
                <a:lnTo>
                  <a:pt x="1214727" y="5642"/>
                </a:lnTo>
                <a:lnTo>
                  <a:pt x="1438751" y="1101"/>
                </a:lnTo>
                <a:lnTo>
                  <a:pt x="1667185" y="0"/>
                </a:lnTo>
                <a:lnTo>
                  <a:pt x="1896374" y="2269"/>
                </a:lnTo>
                <a:lnTo>
                  <a:pt x="2122663" y="7841"/>
                </a:lnTo>
                <a:lnTo>
                  <a:pt x="2342399" y="16649"/>
                </a:lnTo>
                <a:lnTo>
                  <a:pt x="2551926" y="28625"/>
                </a:lnTo>
                <a:lnTo>
                  <a:pt x="2747589" y="43701"/>
                </a:lnTo>
                <a:lnTo>
                  <a:pt x="2925733" y="61810"/>
                </a:lnTo>
                <a:lnTo>
                  <a:pt x="3082705" y="82884"/>
                </a:lnTo>
                <a:lnTo>
                  <a:pt x="3214848" y="106856"/>
                </a:lnTo>
                <a:lnTo>
                  <a:pt x="3318509" y="13365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637269" y="2607311"/>
            <a:ext cx="163830" cy="276999"/>
          </a:xfrm>
          <a:custGeom>
            <a:avLst/>
            <a:gdLst/>
            <a:ahLst/>
            <a:cxnLst/>
            <a:rect l="l" t="t" r="r" b="b"/>
            <a:pathLst>
              <a:path w="163829" h="135889">
                <a:moveTo>
                  <a:pt x="60959" y="0"/>
                </a:moveTo>
                <a:lnTo>
                  <a:pt x="0" y="88900"/>
                </a:lnTo>
                <a:lnTo>
                  <a:pt x="163829" y="135889"/>
                </a:lnTo>
                <a:lnTo>
                  <a:pt x="609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13550" y="2525116"/>
            <a:ext cx="615950" cy="276999"/>
          </a:xfrm>
          <a:custGeom>
            <a:avLst/>
            <a:gdLst/>
            <a:ahLst/>
            <a:cxnLst/>
            <a:rect l="l" t="t" r="r" b="b"/>
            <a:pathLst>
              <a:path w="615950" h="218439">
                <a:moveTo>
                  <a:pt x="615950" y="218084"/>
                </a:moveTo>
                <a:lnTo>
                  <a:pt x="612724" y="179593"/>
                </a:lnTo>
                <a:lnTo>
                  <a:pt x="588513" y="114764"/>
                </a:lnTo>
                <a:lnTo>
                  <a:pt x="544175" y="65347"/>
                </a:lnTo>
                <a:lnTo>
                  <a:pt x="483967" y="30388"/>
                </a:lnTo>
                <a:lnTo>
                  <a:pt x="412151" y="8936"/>
                </a:lnTo>
                <a:lnTo>
                  <a:pt x="373221" y="2978"/>
                </a:lnTo>
                <a:lnTo>
                  <a:pt x="332985" y="38"/>
                </a:lnTo>
                <a:lnTo>
                  <a:pt x="291978" y="0"/>
                </a:lnTo>
                <a:lnTo>
                  <a:pt x="250730" y="2742"/>
                </a:lnTo>
                <a:lnTo>
                  <a:pt x="209774" y="8147"/>
                </a:lnTo>
                <a:lnTo>
                  <a:pt x="169644" y="16094"/>
                </a:lnTo>
                <a:lnTo>
                  <a:pt x="130870" y="26466"/>
                </a:lnTo>
                <a:lnTo>
                  <a:pt x="93987" y="39143"/>
                </a:lnTo>
                <a:lnTo>
                  <a:pt x="28019" y="70936"/>
                </a:lnTo>
                <a:lnTo>
                  <a:pt x="0" y="8981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43700" y="2575561"/>
            <a:ext cx="127000" cy="276999"/>
          </a:xfrm>
          <a:custGeom>
            <a:avLst/>
            <a:gdLst/>
            <a:ahLst/>
            <a:cxnLst/>
            <a:rect l="l" t="t" r="r" b="b"/>
            <a:pathLst>
              <a:path w="127000" h="167639">
                <a:moveTo>
                  <a:pt x="33020" y="0"/>
                </a:moveTo>
                <a:lnTo>
                  <a:pt x="0" y="167639"/>
                </a:lnTo>
                <a:lnTo>
                  <a:pt x="127000" y="53339"/>
                </a:lnTo>
                <a:lnTo>
                  <a:pt x="330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74970" y="3200401"/>
            <a:ext cx="2640330" cy="276999"/>
          </a:xfrm>
          <a:custGeom>
            <a:avLst/>
            <a:gdLst/>
            <a:ahLst/>
            <a:cxnLst/>
            <a:rect l="l" t="t" r="r" b="b"/>
            <a:pathLst>
              <a:path w="2640329" h="213360">
                <a:moveTo>
                  <a:pt x="2640329" y="0"/>
                </a:moveTo>
                <a:lnTo>
                  <a:pt x="2624761" y="38531"/>
                </a:lnTo>
                <a:lnTo>
                  <a:pt x="2579945" y="73018"/>
                </a:lnTo>
                <a:lnTo>
                  <a:pt x="2508712" y="103534"/>
                </a:lnTo>
                <a:lnTo>
                  <a:pt x="2413894" y="130149"/>
                </a:lnTo>
                <a:lnTo>
                  <a:pt x="2298322" y="152935"/>
                </a:lnTo>
                <a:lnTo>
                  <a:pt x="2164830" y="171964"/>
                </a:lnTo>
                <a:lnTo>
                  <a:pt x="2016248" y="187306"/>
                </a:lnTo>
                <a:lnTo>
                  <a:pt x="1855409" y="199034"/>
                </a:lnTo>
                <a:lnTo>
                  <a:pt x="1685143" y="207218"/>
                </a:lnTo>
                <a:lnTo>
                  <a:pt x="1508283" y="211931"/>
                </a:lnTo>
                <a:lnTo>
                  <a:pt x="1327661" y="213243"/>
                </a:lnTo>
                <a:lnTo>
                  <a:pt x="1146108" y="211226"/>
                </a:lnTo>
                <a:lnTo>
                  <a:pt x="966457" y="205951"/>
                </a:lnTo>
                <a:lnTo>
                  <a:pt x="791538" y="197491"/>
                </a:lnTo>
                <a:lnTo>
                  <a:pt x="624185" y="185916"/>
                </a:lnTo>
                <a:lnTo>
                  <a:pt x="467227" y="171297"/>
                </a:lnTo>
                <a:lnTo>
                  <a:pt x="323499" y="153707"/>
                </a:lnTo>
                <a:lnTo>
                  <a:pt x="195830" y="133216"/>
                </a:lnTo>
                <a:lnTo>
                  <a:pt x="87053" y="109897"/>
                </a:lnTo>
                <a:lnTo>
                  <a:pt x="0" y="8382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72100" y="3200401"/>
            <a:ext cx="161290" cy="276999"/>
          </a:xfrm>
          <a:custGeom>
            <a:avLst/>
            <a:gdLst/>
            <a:ahLst/>
            <a:cxnLst/>
            <a:rect l="l" t="t" r="r" b="b"/>
            <a:pathLst>
              <a:path w="161289" h="142239">
                <a:moveTo>
                  <a:pt x="0" y="0"/>
                </a:moveTo>
                <a:lnTo>
                  <a:pt x="93979" y="142239"/>
                </a:lnTo>
                <a:lnTo>
                  <a:pt x="161289" y="5715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185150" y="3200401"/>
            <a:ext cx="615950" cy="276999"/>
          </a:xfrm>
          <a:custGeom>
            <a:avLst/>
            <a:gdLst/>
            <a:ahLst/>
            <a:cxnLst/>
            <a:rect l="l" t="t" r="r" b="b"/>
            <a:pathLst>
              <a:path w="615950" h="218439">
                <a:moveTo>
                  <a:pt x="615950" y="0"/>
                </a:moveTo>
                <a:lnTo>
                  <a:pt x="612724" y="38491"/>
                </a:lnTo>
                <a:lnTo>
                  <a:pt x="588513" y="103320"/>
                </a:lnTo>
                <a:lnTo>
                  <a:pt x="544175" y="152737"/>
                </a:lnTo>
                <a:lnTo>
                  <a:pt x="483967" y="187695"/>
                </a:lnTo>
                <a:lnTo>
                  <a:pt x="412151" y="209147"/>
                </a:lnTo>
                <a:lnTo>
                  <a:pt x="373221" y="215106"/>
                </a:lnTo>
                <a:lnTo>
                  <a:pt x="332985" y="218045"/>
                </a:lnTo>
                <a:lnTo>
                  <a:pt x="291978" y="218084"/>
                </a:lnTo>
                <a:lnTo>
                  <a:pt x="250730" y="215341"/>
                </a:lnTo>
                <a:lnTo>
                  <a:pt x="209774" y="209937"/>
                </a:lnTo>
                <a:lnTo>
                  <a:pt x="169644" y="201989"/>
                </a:lnTo>
                <a:lnTo>
                  <a:pt x="130870" y="191617"/>
                </a:lnTo>
                <a:lnTo>
                  <a:pt x="93987" y="178940"/>
                </a:lnTo>
                <a:lnTo>
                  <a:pt x="28019" y="147147"/>
                </a:lnTo>
                <a:lnTo>
                  <a:pt x="0" y="1282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115300" y="3200401"/>
            <a:ext cx="127000" cy="276999"/>
          </a:xfrm>
          <a:custGeom>
            <a:avLst/>
            <a:gdLst/>
            <a:ahLst/>
            <a:cxnLst/>
            <a:rect l="l" t="t" r="r" b="b"/>
            <a:pathLst>
              <a:path w="127000" h="167639">
                <a:moveTo>
                  <a:pt x="0" y="0"/>
                </a:moveTo>
                <a:lnTo>
                  <a:pt x="33020" y="167639"/>
                </a:lnTo>
                <a:lnTo>
                  <a:pt x="127000" y="1143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317490" y="3200401"/>
            <a:ext cx="107950" cy="276999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54610" y="0"/>
                </a:moveTo>
                <a:lnTo>
                  <a:pt x="0" y="162560"/>
                </a:lnTo>
                <a:lnTo>
                  <a:pt x="107950" y="162560"/>
                </a:lnTo>
                <a:lnTo>
                  <a:pt x="546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743700" y="3200401"/>
            <a:ext cx="615950" cy="276999"/>
          </a:xfrm>
          <a:custGeom>
            <a:avLst/>
            <a:gdLst/>
            <a:ahLst/>
            <a:cxnLst/>
            <a:rect l="l" t="t" r="r" b="b"/>
            <a:pathLst>
              <a:path w="615950" h="218439">
                <a:moveTo>
                  <a:pt x="0" y="0"/>
                </a:moveTo>
                <a:lnTo>
                  <a:pt x="3216" y="38491"/>
                </a:lnTo>
                <a:lnTo>
                  <a:pt x="27363" y="103320"/>
                </a:lnTo>
                <a:lnTo>
                  <a:pt x="71596" y="152737"/>
                </a:lnTo>
                <a:lnTo>
                  <a:pt x="131678" y="187695"/>
                </a:lnTo>
                <a:lnTo>
                  <a:pt x="203373" y="209147"/>
                </a:lnTo>
                <a:lnTo>
                  <a:pt x="242252" y="215106"/>
                </a:lnTo>
                <a:lnTo>
                  <a:pt x="282445" y="218045"/>
                </a:lnTo>
                <a:lnTo>
                  <a:pt x="323423" y="218084"/>
                </a:lnTo>
                <a:lnTo>
                  <a:pt x="364656" y="215341"/>
                </a:lnTo>
                <a:lnTo>
                  <a:pt x="405615" y="209937"/>
                </a:lnTo>
                <a:lnTo>
                  <a:pt x="445770" y="201989"/>
                </a:lnTo>
                <a:lnTo>
                  <a:pt x="484591" y="191617"/>
                </a:lnTo>
                <a:lnTo>
                  <a:pt x="521549" y="178940"/>
                </a:lnTo>
                <a:lnTo>
                  <a:pt x="587758" y="147147"/>
                </a:lnTo>
                <a:lnTo>
                  <a:pt x="615950" y="1282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302500" y="3200401"/>
            <a:ext cx="127000" cy="276999"/>
          </a:xfrm>
          <a:custGeom>
            <a:avLst/>
            <a:gdLst/>
            <a:ahLst/>
            <a:cxnLst/>
            <a:rect l="l" t="t" r="r" b="b"/>
            <a:pathLst>
              <a:path w="127000" h="167639">
                <a:moveTo>
                  <a:pt x="127000" y="0"/>
                </a:moveTo>
                <a:lnTo>
                  <a:pt x="0" y="114300"/>
                </a:lnTo>
                <a:lnTo>
                  <a:pt x="93979" y="167639"/>
                </a:lnTo>
                <a:lnTo>
                  <a:pt x="127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457200" y="2057400"/>
          <a:ext cx="9144000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3886200"/>
                <a:gridCol w="685800"/>
                <a:gridCol w="685800"/>
                <a:gridCol w="685800"/>
                <a:gridCol w="685800"/>
                <a:gridCol w="685800"/>
                <a:gridCol w="685800"/>
                <a:gridCol w="457200"/>
              </a:tblGrid>
              <a:tr h="685800">
                <a:tc gridSpan="2">
                  <a:txBody>
                    <a:bodyPr/>
                    <a:lstStyle/>
                    <a:p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5463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7">
                  <a:txBody>
                    <a:bodyPr/>
                    <a:lstStyle/>
                    <a:p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4630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57200">
                <a:tc>
                  <a:txBody>
                    <a:bodyPr/>
                    <a:lstStyle/>
                    <a:p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54630">
                      <a:solidFill>
                        <a:srgbClr val="000000"/>
                      </a:solidFill>
                      <a:prstDash val="solid"/>
                    </a:ln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463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685800">
                <a:tc gridSpan="2">
                  <a:txBody>
                    <a:bodyPr/>
                    <a:lstStyle/>
                    <a:p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5463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7">
                  <a:txBody>
                    <a:bodyPr/>
                    <a:lstStyle/>
                    <a:p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4630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4800600" y="3355340"/>
          <a:ext cx="1143000" cy="31527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00"/>
                <a:gridCol w="342900"/>
                <a:gridCol w="342900"/>
                <a:gridCol w="228600"/>
              </a:tblGrid>
              <a:tr h="1902460">
                <a:tc gridSpan="2">
                  <a:txBody>
                    <a:bodyPr/>
                    <a:lstStyle/>
                    <a:p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5844">
                <a:tc gridSpan="2">
                  <a:txBody>
                    <a:bodyPr/>
                    <a:lstStyle/>
                    <a:p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57200">
                <a:tc>
                  <a:txBody>
                    <a:bodyPr/>
                    <a:lstStyle/>
                    <a:p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CC"/>
                    </a:solidFill>
                  </a:tcPr>
                </a:tc>
              </a:tr>
              <a:tr h="457200">
                <a:tc gridSpan="4"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rgbClr val="191919"/>
                          </a:solidFill>
                          <a:latin typeface="Times New Roman"/>
                          <a:cs typeface="Times New Roman"/>
                        </a:rPr>
                        <a:t>Root</a:t>
                      </a:r>
                      <a:r>
                        <a:rPr sz="2000" spc="130" dirty="0">
                          <a:solidFill>
                            <a:srgbClr val="19191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solidFill>
                            <a:srgbClr val="191919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2000" dirty="0">
                          <a:solidFill>
                            <a:srgbClr val="191919"/>
                          </a:solidFill>
                          <a:latin typeface="Times New Roman"/>
                          <a:cs typeface="Times New Roman"/>
                        </a:rPr>
                        <a:t>et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4190" y="178267"/>
            <a:ext cx="9075420" cy="1508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0586"/>
            <a:r>
              <a:rPr spc="240" dirty="0"/>
              <a:t>T</a:t>
            </a:r>
            <a:r>
              <a:rPr spc="610" dirty="0"/>
              <a:t>h</a:t>
            </a:r>
            <a:r>
              <a:rPr spc="640" dirty="0"/>
              <a:t>e</a:t>
            </a:r>
            <a:r>
              <a:rPr spc="295" dirty="0"/>
              <a:t> </a:t>
            </a:r>
            <a:r>
              <a:rPr spc="725" dirty="0"/>
              <a:t>S</a:t>
            </a:r>
            <a:r>
              <a:rPr spc="355" dirty="0"/>
              <a:t>t</a:t>
            </a:r>
            <a:r>
              <a:rPr spc="390" dirty="0"/>
              <a:t>op</a:t>
            </a:r>
            <a:r>
              <a:rPr spc="260" dirty="0"/>
              <a:t>-</a:t>
            </a:r>
            <a:r>
              <a:rPr spc="660" dirty="0"/>
              <a:t>a</a:t>
            </a:r>
            <a:r>
              <a:rPr spc="610" dirty="0"/>
              <a:t>n</a:t>
            </a:r>
            <a:r>
              <a:rPr spc="365" dirty="0"/>
              <a:t>d</a:t>
            </a:r>
            <a:r>
              <a:rPr spc="245" dirty="0"/>
              <a:t>-</a:t>
            </a:r>
            <a:r>
              <a:rPr spc="430" dirty="0"/>
              <a:t>Cop</a:t>
            </a:r>
            <a:r>
              <a:rPr spc="395" dirty="0"/>
              <a:t>y</a:t>
            </a:r>
            <a:r>
              <a:rPr spc="295" dirty="0"/>
              <a:t> </a:t>
            </a:r>
            <a:r>
              <a:rPr spc="330" dirty="0"/>
              <a:t>Col</a:t>
            </a:r>
            <a:r>
              <a:rPr spc="180" dirty="0"/>
              <a:t>l</a:t>
            </a:r>
            <a:r>
              <a:rPr spc="575" dirty="0"/>
              <a:t>e</a:t>
            </a:r>
            <a:r>
              <a:rPr spc="590" dirty="0"/>
              <a:t>c</a:t>
            </a:r>
            <a:r>
              <a:rPr spc="535" dirty="0"/>
              <a:t>t</a:t>
            </a:r>
            <a:r>
              <a:rPr spc="525" dirty="0"/>
              <a:t>or</a:t>
            </a:r>
          </a:p>
        </p:txBody>
      </p:sp>
      <p:sp>
        <p:nvSpPr>
          <p:cNvPr id="3" name="object 3"/>
          <p:cNvSpPr/>
          <p:nvPr/>
        </p:nvSpPr>
        <p:spPr>
          <a:xfrm>
            <a:off x="9144000" y="3200401"/>
            <a:ext cx="171450" cy="276999"/>
          </a:xfrm>
          <a:custGeom>
            <a:avLst/>
            <a:gdLst/>
            <a:ahLst/>
            <a:cxnLst/>
            <a:rect l="l" t="t" r="r" b="b"/>
            <a:pathLst>
              <a:path w="171450" h="914400">
                <a:moveTo>
                  <a:pt x="171450" y="228600"/>
                </a:moveTo>
                <a:lnTo>
                  <a:pt x="57150" y="228600"/>
                </a:lnTo>
                <a:lnTo>
                  <a:pt x="57150" y="914400"/>
                </a:lnTo>
                <a:lnTo>
                  <a:pt x="171450" y="914400"/>
                </a:lnTo>
                <a:lnTo>
                  <a:pt x="171450" y="228600"/>
                </a:lnTo>
                <a:close/>
              </a:path>
              <a:path w="171450" h="914400">
                <a:moveTo>
                  <a:pt x="114300" y="0"/>
                </a:moveTo>
                <a:lnTo>
                  <a:pt x="0" y="228600"/>
                </a:lnTo>
                <a:lnTo>
                  <a:pt x="228600" y="228600"/>
                </a:lnTo>
                <a:lnTo>
                  <a:pt x="114300" y="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44000" y="3200401"/>
            <a:ext cx="228600" cy="276999"/>
          </a:xfrm>
          <a:custGeom>
            <a:avLst/>
            <a:gdLst/>
            <a:ahLst/>
            <a:cxnLst/>
            <a:rect l="l" t="t" r="r" b="b"/>
            <a:pathLst>
              <a:path w="228600" h="914400">
                <a:moveTo>
                  <a:pt x="57150" y="914400"/>
                </a:moveTo>
                <a:lnTo>
                  <a:pt x="57150" y="228600"/>
                </a:lnTo>
                <a:lnTo>
                  <a:pt x="0" y="228600"/>
                </a:lnTo>
                <a:lnTo>
                  <a:pt x="114300" y="0"/>
                </a:lnTo>
                <a:lnTo>
                  <a:pt x="228600" y="228600"/>
                </a:lnTo>
                <a:lnTo>
                  <a:pt x="171450" y="228600"/>
                </a:lnTo>
                <a:lnTo>
                  <a:pt x="171450" y="914400"/>
                </a:lnTo>
                <a:lnTo>
                  <a:pt x="57150" y="9144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372600" y="4114801"/>
            <a:ext cx="0" cy="276999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783319" y="4160011"/>
            <a:ext cx="949960" cy="659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 indent="115547">
              <a:lnSpc>
                <a:spcPts val="2578"/>
              </a:lnSpc>
            </a:pPr>
            <a:r>
              <a:rPr sz="2200" b="1" spc="175" dirty="0">
                <a:solidFill>
                  <a:srgbClr val="191919"/>
                </a:solidFill>
                <a:latin typeface="Times New Roman"/>
                <a:cs typeface="Times New Roman"/>
              </a:rPr>
              <a:t>F</a:t>
            </a:r>
            <a:r>
              <a:rPr sz="2200" b="1" spc="165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200" b="1" spc="40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200" b="1" spc="414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200" b="1" spc="23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200" b="1" spc="335" dirty="0">
                <a:solidFill>
                  <a:srgbClr val="191919"/>
                </a:solidFill>
                <a:latin typeface="Times New Roman"/>
                <a:cs typeface="Times New Roman"/>
              </a:rPr>
              <a:t>Sp</a:t>
            </a:r>
            <a:r>
              <a:rPr sz="2200" b="1" spc="29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200" b="1" spc="349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200" b="1" spc="414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372100" y="2530803"/>
            <a:ext cx="3318510" cy="276999"/>
          </a:xfrm>
          <a:custGeom>
            <a:avLst/>
            <a:gdLst/>
            <a:ahLst/>
            <a:cxnLst/>
            <a:rect l="l" t="t" r="r" b="b"/>
            <a:pathLst>
              <a:path w="3318509" h="212725">
                <a:moveTo>
                  <a:pt x="0" y="212398"/>
                </a:moveTo>
                <a:lnTo>
                  <a:pt x="19869" y="173867"/>
                </a:lnTo>
                <a:lnTo>
                  <a:pt x="77042" y="139384"/>
                </a:lnTo>
                <a:lnTo>
                  <a:pt x="167862" y="108880"/>
                </a:lnTo>
                <a:lnTo>
                  <a:pt x="288676" y="82289"/>
                </a:lnTo>
                <a:lnTo>
                  <a:pt x="435828" y="59541"/>
                </a:lnTo>
                <a:lnTo>
                  <a:pt x="605664" y="40570"/>
                </a:lnTo>
                <a:lnTo>
                  <a:pt x="794529" y="25309"/>
                </a:lnTo>
                <a:lnTo>
                  <a:pt x="998768" y="13688"/>
                </a:lnTo>
                <a:lnTo>
                  <a:pt x="1214727" y="5642"/>
                </a:lnTo>
                <a:lnTo>
                  <a:pt x="1438751" y="1101"/>
                </a:lnTo>
                <a:lnTo>
                  <a:pt x="1667185" y="0"/>
                </a:lnTo>
                <a:lnTo>
                  <a:pt x="1896374" y="2269"/>
                </a:lnTo>
                <a:lnTo>
                  <a:pt x="2122663" y="7841"/>
                </a:lnTo>
                <a:lnTo>
                  <a:pt x="2342399" y="16649"/>
                </a:lnTo>
                <a:lnTo>
                  <a:pt x="2551926" y="28625"/>
                </a:lnTo>
                <a:lnTo>
                  <a:pt x="2747589" y="43701"/>
                </a:lnTo>
                <a:lnTo>
                  <a:pt x="2925733" y="61810"/>
                </a:lnTo>
                <a:lnTo>
                  <a:pt x="3082705" y="82884"/>
                </a:lnTo>
                <a:lnTo>
                  <a:pt x="3214848" y="106856"/>
                </a:lnTo>
                <a:lnTo>
                  <a:pt x="3318509" y="13365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637269" y="2607311"/>
            <a:ext cx="163830" cy="276999"/>
          </a:xfrm>
          <a:custGeom>
            <a:avLst/>
            <a:gdLst/>
            <a:ahLst/>
            <a:cxnLst/>
            <a:rect l="l" t="t" r="r" b="b"/>
            <a:pathLst>
              <a:path w="163829" h="135889">
                <a:moveTo>
                  <a:pt x="60959" y="0"/>
                </a:moveTo>
                <a:lnTo>
                  <a:pt x="0" y="88900"/>
                </a:lnTo>
                <a:lnTo>
                  <a:pt x="163829" y="135889"/>
                </a:lnTo>
                <a:lnTo>
                  <a:pt x="609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13550" y="2525116"/>
            <a:ext cx="615950" cy="276999"/>
          </a:xfrm>
          <a:custGeom>
            <a:avLst/>
            <a:gdLst/>
            <a:ahLst/>
            <a:cxnLst/>
            <a:rect l="l" t="t" r="r" b="b"/>
            <a:pathLst>
              <a:path w="615950" h="218439">
                <a:moveTo>
                  <a:pt x="615950" y="218084"/>
                </a:moveTo>
                <a:lnTo>
                  <a:pt x="612724" y="179593"/>
                </a:lnTo>
                <a:lnTo>
                  <a:pt x="588513" y="114764"/>
                </a:lnTo>
                <a:lnTo>
                  <a:pt x="544175" y="65347"/>
                </a:lnTo>
                <a:lnTo>
                  <a:pt x="483967" y="30388"/>
                </a:lnTo>
                <a:lnTo>
                  <a:pt x="412151" y="8936"/>
                </a:lnTo>
                <a:lnTo>
                  <a:pt x="373221" y="2978"/>
                </a:lnTo>
                <a:lnTo>
                  <a:pt x="332985" y="38"/>
                </a:lnTo>
                <a:lnTo>
                  <a:pt x="291978" y="0"/>
                </a:lnTo>
                <a:lnTo>
                  <a:pt x="250730" y="2742"/>
                </a:lnTo>
                <a:lnTo>
                  <a:pt x="209774" y="8147"/>
                </a:lnTo>
                <a:lnTo>
                  <a:pt x="169644" y="16094"/>
                </a:lnTo>
                <a:lnTo>
                  <a:pt x="130870" y="26466"/>
                </a:lnTo>
                <a:lnTo>
                  <a:pt x="93987" y="39143"/>
                </a:lnTo>
                <a:lnTo>
                  <a:pt x="28019" y="70936"/>
                </a:lnTo>
                <a:lnTo>
                  <a:pt x="0" y="8981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743700" y="2575561"/>
            <a:ext cx="127000" cy="276999"/>
          </a:xfrm>
          <a:custGeom>
            <a:avLst/>
            <a:gdLst/>
            <a:ahLst/>
            <a:cxnLst/>
            <a:rect l="l" t="t" r="r" b="b"/>
            <a:pathLst>
              <a:path w="127000" h="167639">
                <a:moveTo>
                  <a:pt x="33020" y="0"/>
                </a:moveTo>
                <a:lnTo>
                  <a:pt x="0" y="167639"/>
                </a:lnTo>
                <a:lnTo>
                  <a:pt x="127000" y="53339"/>
                </a:lnTo>
                <a:lnTo>
                  <a:pt x="330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474970" y="3200401"/>
            <a:ext cx="2640330" cy="276999"/>
          </a:xfrm>
          <a:custGeom>
            <a:avLst/>
            <a:gdLst/>
            <a:ahLst/>
            <a:cxnLst/>
            <a:rect l="l" t="t" r="r" b="b"/>
            <a:pathLst>
              <a:path w="2640329" h="213360">
                <a:moveTo>
                  <a:pt x="2640329" y="0"/>
                </a:moveTo>
                <a:lnTo>
                  <a:pt x="2624761" y="38531"/>
                </a:lnTo>
                <a:lnTo>
                  <a:pt x="2579945" y="73018"/>
                </a:lnTo>
                <a:lnTo>
                  <a:pt x="2508712" y="103534"/>
                </a:lnTo>
                <a:lnTo>
                  <a:pt x="2413894" y="130149"/>
                </a:lnTo>
                <a:lnTo>
                  <a:pt x="2298322" y="152935"/>
                </a:lnTo>
                <a:lnTo>
                  <a:pt x="2164830" y="171964"/>
                </a:lnTo>
                <a:lnTo>
                  <a:pt x="2016248" y="187306"/>
                </a:lnTo>
                <a:lnTo>
                  <a:pt x="1855409" y="199034"/>
                </a:lnTo>
                <a:lnTo>
                  <a:pt x="1685143" y="207218"/>
                </a:lnTo>
                <a:lnTo>
                  <a:pt x="1508283" y="211931"/>
                </a:lnTo>
                <a:lnTo>
                  <a:pt x="1327661" y="213243"/>
                </a:lnTo>
                <a:lnTo>
                  <a:pt x="1146108" y="211226"/>
                </a:lnTo>
                <a:lnTo>
                  <a:pt x="966457" y="205951"/>
                </a:lnTo>
                <a:lnTo>
                  <a:pt x="791538" y="197491"/>
                </a:lnTo>
                <a:lnTo>
                  <a:pt x="624185" y="185916"/>
                </a:lnTo>
                <a:lnTo>
                  <a:pt x="467227" y="171297"/>
                </a:lnTo>
                <a:lnTo>
                  <a:pt x="323499" y="153707"/>
                </a:lnTo>
                <a:lnTo>
                  <a:pt x="195830" y="133216"/>
                </a:lnTo>
                <a:lnTo>
                  <a:pt x="87053" y="109897"/>
                </a:lnTo>
                <a:lnTo>
                  <a:pt x="0" y="8382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72100" y="3200401"/>
            <a:ext cx="161290" cy="276999"/>
          </a:xfrm>
          <a:custGeom>
            <a:avLst/>
            <a:gdLst/>
            <a:ahLst/>
            <a:cxnLst/>
            <a:rect l="l" t="t" r="r" b="b"/>
            <a:pathLst>
              <a:path w="161289" h="142239">
                <a:moveTo>
                  <a:pt x="0" y="0"/>
                </a:moveTo>
                <a:lnTo>
                  <a:pt x="93979" y="142239"/>
                </a:lnTo>
                <a:lnTo>
                  <a:pt x="161289" y="5715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185150" y="3200401"/>
            <a:ext cx="615950" cy="276999"/>
          </a:xfrm>
          <a:custGeom>
            <a:avLst/>
            <a:gdLst/>
            <a:ahLst/>
            <a:cxnLst/>
            <a:rect l="l" t="t" r="r" b="b"/>
            <a:pathLst>
              <a:path w="615950" h="218439">
                <a:moveTo>
                  <a:pt x="615950" y="0"/>
                </a:moveTo>
                <a:lnTo>
                  <a:pt x="612724" y="38491"/>
                </a:lnTo>
                <a:lnTo>
                  <a:pt x="588513" y="103320"/>
                </a:lnTo>
                <a:lnTo>
                  <a:pt x="544175" y="152737"/>
                </a:lnTo>
                <a:lnTo>
                  <a:pt x="483967" y="187695"/>
                </a:lnTo>
                <a:lnTo>
                  <a:pt x="412151" y="209147"/>
                </a:lnTo>
                <a:lnTo>
                  <a:pt x="373221" y="215106"/>
                </a:lnTo>
                <a:lnTo>
                  <a:pt x="332985" y="218045"/>
                </a:lnTo>
                <a:lnTo>
                  <a:pt x="291978" y="218084"/>
                </a:lnTo>
                <a:lnTo>
                  <a:pt x="250730" y="215341"/>
                </a:lnTo>
                <a:lnTo>
                  <a:pt x="209774" y="209937"/>
                </a:lnTo>
                <a:lnTo>
                  <a:pt x="169644" y="201989"/>
                </a:lnTo>
                <a:lnTo>
                  <a:pt x="130870" y="191617"/>
                </a:lnTo>
                <a:lnTo>
                  <a:pt x="93987" y="178940"/>
                </a:lnTo>
                <a:lnTo>
                  <a:pt x="28019" y="147147"/>
                </a:lnTo>
                <a:lnTo>
                  <a:pt x="0" y="1282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115300" y="3200401"/>
            <a:ext cx="127000" cy="276999"/>
          </a:xfrm>
          <a:custGeom>
            <a:avLst/>
            <a:gdLst/>
            <a:ahLst/>
            <a:cxnLst/>
            <a:rect l="l" t="t" r="r" b="b"/>
            <a:pathLst>
              <a:path w="127000" h="167639">
                <a:moveTo>
                  <a:pt x="0" y="0"/>
                </a:moveTo>
                <a:lnTo>
                  <a:pt x="33020" y="167639"/>
                </a:lnTo>
                <a:lnTo>
                  <a:pt x="127000" y="1143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317490" y="3200401"/>
            <a:ext cx="107950" cy="276999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54610" y="0"/>
                </a:moveTo>
                <a:lnTo>
                  <a:pt x="0" y="162560"/>
                </a:lnTo>
                <a:lnTo>
                  <a:pt x="107950" y="162560"/>
                </a:lnTo>
                <a:lnTo>
                  <a:pt x="546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743700" y="3200401"/>
            <a:ext cx="615950" cy="276999"/>
          </a:xfrm>
          <a:custGeom>
            <a:avLst/>
            <a:gdLst/>
            <a:ahLst/>
            <a:cxnLst/>
            <a:rect l="l" t="t" r="r" b="b"/>
            <a:pathLst>
              <a:path w="615950" h="218439">
                <a:moveTo>
                  <a:pt x="0" y="0"/>
                </a:moveTo>
                <a:lnTo>
                  <a:pt x="3216" y="38491"/>
                </a:lnTo>
                <a:lnTo>
                  <a:pt x="27363" y="103320"/>
                </a:lnTo>
                <a:lnTo>
                  <a:pt x="71596" y="152737"/>
                </a:lnTo>
                <a:lnTo>
                  <a:pt x="131678" y="187695"/>
                </a:lnTo>
                <a:lnTo>
                  <a:pt x="203373" y="209147"/>
                </a:lnTo>
                <a:lnTo>
                  <a:pt x="242252" y="215106"/>
                </a:lnTo>
                <a:lnTo>
                  <a:pt x="282445" y="218045"/>
                </a:lnTo>
                <a:lnTo>
                  <a:pt x="323423" y="218084"/>
                </a:lnTo>
                <a:lnTo>
                  <a:pt x="364656" y="215341"/>
                </a:lnTo>
                <a:lnTo>
                  <a:pt x="405615" y="209937"/>
                </a:lnTo>
                <a:lnTo>
                  <a:pt x="445770" y="201989"/>
                </a:lnTo>
                <a:lnTo>
                  <a:pt x="484591" y="191617"/>
                </a:lnTo>
                <a:lnTo>
                  <a:pt x="521549" y="178940"/>
                </a:lnTo>
                <a:lnTo>
                  <a:pt x="587758" y="147147"/>
                </a:lnTo>
                <a:lnTo>
                  <a:pt x="615950" y="1282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302500" y="3200401"/>
            <a:ext cx="127000" cy="276999"/>
          </a:xfrm>
          <a:custGeom>
            <a:avLst/>
            <a:gdLst/>
            <a:ahLst/>
            <a:cxnLst/>
            <a:rect l="l" t="t" r="r" b="b"/>
            <a:pathLst>
              <a:path w="127000" h="167639">
                <a:moveTo>
                  <a:pt x="127000" y="0"/>
                </a:moveTo>
                <a:lnTo>
                  <a:pt x="0" y="114300"/>
                </a:lnTo>
                <a:lnTo>
                  <a:pt x="93979" y="167639"/>
                </a:lnTo>
                <a:lnTo>
                  <a:pt x="127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457200" y="2057400"/>
          <a:ext cx="9144000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685800"/>
                <a:gridCol w="3200400"/>
                <a:gridCol w="685800"/>
                <a:gridCol w="685800"/>
                <a:gridCol w="685800"/>
                <a:gridCol w="685800"/>
                <a:gridCol w="685800"/>
                <a:gridCol w="685800"/>
                <a:gridCol w="457200"/>
              </a:tblGrid>
              <a:tr h="685800">
                <a:tc gridSpan="3">
                  <a:txBody>
                    <a:bodyPr/>
                    <a:lstStyle/>
                    <a:p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5463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7">
                  <a:txBody>
                    <a:bodyPr/>
                    <a:lstStyle/>
                    <a:p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4630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57200">
                <a:tc>
                  <a:txBody>
                    <a:bodyPr/>
                    <a:lstStyle/>
                    <a:p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54630">
                      <a:solidFill>
                        <a:srgbClr val="000000"/>
                      </a:solidFill>
                      <a:prstDash val="solid"/>
                    </a:ln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463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  <a:tr h="685800">
                <a:tc gridSpan="3">
                  <a:txBody>
                    <a:bodyPr/>
                    <a:lstStyle/>
                    <a:p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5463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7">
                  <a:txBody>
                    <a:bodyPr/>
                    <a:lstStyle/>
                    <a:p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4630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4800600" y="3355340"/>
          <a:ext cx="1143000" cy="31527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00"/>
                <a:gridCol w="342900"/>
                <a:gridCol w="342900"/>
                <a:gridCol w="228600"/>
              </a:tblGrid>
              <a:tr h="1902460">
                <a:tc gridSpan="2">
                  <a:txBody>
                    <a:bodyPr/>
                    <a:lstStyle/>
                    <a:p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5844">
                <a:tc gridSpan="2">
                  <a:txBody>
                    <a:bodyPr/>
                    <a:lstStyle/>
                    <a:p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57200">
                <a:tc>
                  <a:txBody>
                    <a:bodyPr/>
                    <a:lstStyle/>
                    <a:p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CC"/>
                    </a:solidFill>
                  </a:tcPr>
                </a:tc>
              </a:tr>
              <a:tr h="457200">
                <a:tc gridSpan="4"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rgbClr val="191919"/>
                          </a:solidFill>
                          <a:latin typeface="Times New Roman"/>
                          <a:cs typeface="Times New Roman"/>
                        </a:rPr>
                        <a:t>Root</a:t>
                      </a:r>
                      <a:r>
                        <a:rPr sz="2000" spc="130" dirty="0">
                          <a:solidFill>
                            <a:srgbClr val="19191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solidFill>
                            <a:srgbClr val="191919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2000" dirty="0">
                          <a:solidFill>
                            <a:srgbClr val="191919"/>
                          </a:solidFill>
                          <a:latin typeface="Times New Roman"/>
                          <a:cs typeface="Times New Roman"/>
                        </a:rPr>
                        <a:t>et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4190" y="178267"/>
            <a:ext cx="9075420" cy="1508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0586"/>
            <a:r>
              <a:rPr spc="240" dirty="0"/>
              <a:t>T</a:t>
            </a:r>
            <a:r>
              <a:rPr spc="610" dirty="0"/>
              <a:t>h</a:t>
            </a:r>
            <a:r>
              <a:rPr spc="640" dirty="0"/>
              <a:t>e</a:t>
            </a:r>
            <a:r>
              <a:rPr spc="295" dirty="0"/>
              <a:t> </a:t>
            </a:r>
            <a:r>
              <a:rPr spc="725" dirty="0"/>
              <a:t>S</a:t>
            </a:r>
            <a:r>
              <a:rPr spc="355" dirty="0"/>
              <a:t>t</a:t>
            </a:r>
            <a:r>
              <a:rPr spc="390" dirty="0"/>
              <a:t>op</a:t>
            </a:r>
            <a:r>
              <a:rPr spc="260" dirty="0"/>
              <a:t>-</a:t>
            </a:r>
            <a:r>
              <a:rPr spc="660" dirty="0"/>
              <a:t>a</a:t>
            </a:r>
            <a:r>
              <a:rPr spc="610" dirty="0"/>
              <a:t>n</a:t>
            </a:r>
            <a:r>
              <a:rPr spc="365" dirty="0"/>
              <a:t>d</a:t>
            </a:r>
            <a:r>
              <a:rPr spc="245" dirty="0"/>
              <a:t>-</a:t>
            </a:r>
            <a:r>
              <a:rPr spc="430" dirty="0"/>
              <a:t>Cop</a:t>
            </a:r>
            <a:r>
              <a:rPr spc="395" dirty="0"/>
              <a:t>y</a:t>
            </a:r>
            <a:r>
              <a:rPr spc="295" dirty="0"/>
              <a:t> </a:t>
            </a:r>
            <a:r>
              <a:rPr spc="330" dirty="0"/>
              <a:t>Col</a:t>
            </a:r>
            <a:r>
              <a:rPr spc="180" dirty="0"/>
              <a:t>l</a:t>
            </a:r>
            <a:r>
              <a:rPr spc="575" dirty="0"/>
              <a:t>e</a:t>
            </a:r>
            <a:r>
              <a:rPr spc="590" dirty="0"/>
              <a:t>c</a:t>
            </a:r>
            <a:r>
              <a:rPr spc="535" dirty="0"/>
              <a:t>t</a:t>
            </a:r>
            <a:r>
              <a:rPr spc="525" dirty="0"/>
              <a:t>or</a:t>
            </a:r>
          </a:p>
        </p:txBody>
      </p:sp>
      <p:sp>
        <p:nvSpPr>
          <p:cNvPr id="3" name="object 3"/>
          <p:cNvSpPr/>
          <p:nvPr/>
        </p:nvSpPr>
        <p:spPr>
          <a:xfrm>
            <a:off x="9144000" y="3200401"/>
            <a:ext cx="171450" cy="276999"/>
          </a:xfrm>
          <a:custGeom>
            <a:avLst/>
            <a:gdLst/>
            <a:ahLst/>
            <a:cxnLst/>
            <a:rect l="l" t="t" r="r" b="b"/>
            <a:pathLst>
              <a:path w="171450" h="914400">
                <a:moveTo>
                  <a:pt x="171450" y="228600"/>
                </a:moveTo>
                <a:lnTo>
                  <a:pt x="57150" y="228600"/>
                </a:lnTo>
                <a:lnTo>
                  <a:pt x="57150" y="914400"/>
                </a:lnTo>
                <a:lnTo>
                  <a:pt x="171450" y="914400"/>
                </a:lnTo>
                <a:lnTo>
                  <a:pt x="171450" y="228600"/>
                </a:lnTo>
                <a:close/>
              </a:path>
              <a:path w="171450" h="914400">
                <a:moveTo>
                  <a:pt x="114300" y="0"/>
                </a:moveTo>
                <a:lnTo>
                  <a:pt x="0" y="228600"/>
                </a:lnTo>
                <a:lnTo>
                  <a:pt x="228600" y="228600"/>
                </a:lnTo>
                <a:lnTo>
                  <a:pt x="114300" y="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44000" y="3200401"/>
            <a:ext cx="228600" cy="276999"/>
          </a:xfrm>
          <a:custGeom>
            <a:avLst/>
            <a:gdLst/>
            <a:ahLst/>
            <a:cxnLst/>
            <a:rect l="l" t="t" r="r" b="b"/>
            <a:pathLst>
              <a:path w="228600" h="914400">
                <a:moveTo>
                  <a:pt x="57150" y="914400"/>
                </a:moveTo>
                <a:lnTo>
                  <a:pt x="57150" y="228600"/>
                </a:lnTo>
                <a:lnTo>
                  <a:pt x="0" y="228600"/>
                </a:lnTo>
                <a:lnTo>
                  <a:pt x="114300" y="0"/>
                </a:lnTo>
                <a:lnTo>
                  <a:pt x="228600" y="228600"/>
                </a:lnTo>
                <a:lnTo>
                  <a:pt x="171450" y="228600"/>
                </a:lnTo>
                <a:lnTo>
                  <a:pt x="171450" y="914400"/>
                </a:lnTo>
                <a:lnTo>
                  <a:pt x="57150" y="9144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372600" y="4114801"/>
            <a:ext cx="0" cy="276999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372100" y="2530803"/>
            <a:ext cx="3318510" cy="276999"/>
          </a:xfrm>
          <a:custGeom>
            <a:avLst/>
            <a:gdLst/>
            <a:ahLst/>
            <a:cxnLst/>
            <a:rect l="l" t="t" r="r" b="b"/>
            <a:pathLst>
              <a:path w="3318509" h="212725">
                <a:moveTo>
                  <a:pt x="0" y="212398"/>
                </a:moveTo>
                <a:lnTo>
                  <a:pt x="19869" y="173867"/>
                </a:lnTo>
                <a:lnTo>
                  <a:pt x="77042" y="139384"/>
                </a:lnTo>
                <a:lnTo>
                  <a:pt x="167862" y="108880"/>
                </a:lnTo>
                <a:lnTo>
                  <a:pt x="288676" y="82289"/>
                </a:lnTo>
                <a:lnTo>
                  <a:pt x="435828" y="59541"/>
                </a:lnTo>
                <a:lnTo>
                  <a:pt x="605664" y="40570"/>
                </a:lnTo>
                <a:lnTo>
                  <a:pt x="794529" y="25309"/>
                </a:lnTo>
                <a:lnTo>
                  <a:pt x="998768" y="13688"/>
                </a:lnTo>
                <a:lnTo>
                  <a:pt x="1214727" y="5642"/>
                </a:lnTo>
                <a:lnTo>
                  <a:pt x="1438751" y="1101"/>
                </a:lnTo>
                <a:lnTo>
                  <a:pt x="1667185" y="0"/>
                </a:lnTo>
                <a:lnTo>
                  <a:pt x="1896374" y="2269"/>
                </a:lnTo>
                <a:lnTo>
                  <a:pt x="2122663" y="7841"/>
                </a:lnTo>
                <a:lnTo>
                  <a:pt x="2342399" y="16649"/>
                </a:lnTo>
                <a:lnTo>
                  <a:pt x="2551926" y="28625"/>
                </a:lnTo>
                <a:lnTo>
                  <a:pt x="2747589" y="43701"/>
                </a:lnTo>
                <a:lnTo>
                  <a:pt x="2925733" y="61810"/>
                </a:lnTo>
                <a:lnTo>
                  <a:pt x="3082705" y="82884"/>
                </a:lnTo>
                <a:lnTo>
                  <a:pt x="3214848" y="106856"/>
                </a:lnTo>
                <a:lnTo>
                  <a:pt x="3318509" y="13365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637269" y="2607311"/>
            <a:ext cx="163830" cy="276999"/>
          </a:xfrm>
          <a:custGeom>
            <a:avLst/>
            <a:gdLst/>
            <a:ahLst/>
            <a:cxnLst/>
            <a:rect l="l" t="t" r="r" b="b"/>
            <a:pathLst>
              <a:path w="163829" h="135889">
                <a:moveTo>
                  <a:pt x="60959" y="0"/>
                </a:moveTo>
                <a:lnTo>
                  <a:pt x="0" y="88900"/>
                </a:lnTo>
                <a:lnTo>
                  <a:pt x="163829" y="135889"/>
                </a:lnTo>
                <a:lnTo>
                  <a:pt x="609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13550" y="2525116"/>
            <a:ext cx="615950" cy="276999"/>
          </a:xfrm>
          <a:custGeom>
            <a:avLst/>
            <a:gdLst/>
            <a:ahLst/>
            <a:cxnLst/>
            <a:rect l="l" t="t" r="r" b="b"/>
            <a:pathLst>
              <a:path w="615950" h="218439">
                <a:moveTo>
                  <a:pt x="615950" y="218084"/>
                </a:moveTo>
                <a:lnTo>
                  <a:pt x="612724" y="179593"/>
                </a:lnTo>
                <a:lnTo>
                  <a:pt x="588513" y="114764"/>
                </a:lnTo>
                <a:lnTo>
                  <a:pt x="544175" y="65347"/>
                </a:lnTo>
                <a:lnTo>
                  <a:pt x="483967" y="30388"/>
                </a:lnTo>
                <a:lnTo>
                  <a:pt x="412151" y="8936"/>
                </a:lnTo>
                <a:lnTo>
                  <a:pt x="373221" y="2978"/>
                </a:lnTo>
                <a:lnTo>
                  <a:pt x="332985" y="38"/>
                </a:lnTo>
                <a:lnTo>
                  <a:pt x="291978" y="0"/>
                </a:lnTo>
                <a:lnTo>
                  <a:pt x="250730" y="2742"/>
                </a:lnTo>
                <a:lnTo>
                  <a:pt x="209774" y="8147"/>
                </a:lnTo>
                <a:lnTo>
                  <a:pt x="169644" y="16094"/>
                </a:lnTo>
                <a:lnTo>
                  <a:pt x="130870" y="26466"/>
                </a:lnTo>
                <a:lnTo>
                  <a:pt x="93987" y="39143"/>
                </a:lnTo>
                <a:lnTo>
                  <a:pt x="28019" y="70936"/>
                </a:lnTo>
                <a:lnTo>
                  <a:pt x="0" y="8981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743700" y="2575561"/>
            <a:ext cx="127000" cy="276999"/>
          </a:xfrm>
          <a:custGeom>
            <a:avLst/>
            <a:gdLst/>
            <a:ahLst/>
            <a:cxnLst/>
            <a:rect l="l" t="t" r="r" b="b"/>
            <a:pathLst>
              <a:path w="127000" h="167639">
                <a:moveTo>
                  <a:pt x="33020" y="0"/>
                </a:moveTo>
                <a:lnTo>
                  <a:pt x="0" y="167639"/>
                </a:lnTo>
                <a:lnTo>
                  <a:pt x="127000" y="53339"/>
                </a:lnTo>
                <a:lnTo>
                  <a:pt x="330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74970" y="3200401"/>
            <a:ext cx="2640330" cy="276999"/>
          </a:xfrm>
          <a:custGeom>
            <a:avLst/>
            <a:gdLst/>
            <a:ahLst/>
            <a:cxnLst/>
            <a:rect l="l" t="t" r="r" b="b"/>
            <a:pathLst>
              <a:path w="2640329" h="213360">
                <a:moveTo>
                  <a:pt x="2640329" y="0"/>
                </a:moveTo>
                <a:lnTo>
                  <a:pt x="2624761" y="38531"/>
                </a:lnTo>
                <a:lnTo>
                  <a:pt x="2579945" y="73018"/>
                </a:lnTo>
                <a:lnTo>
                  <a:pt x="2508712" y="103534"/>
                </a:lnTo>
                <a:lnTo>
                  <a:pt x="2413894" y="130149"/>
                </a:lnTo>
                <a:lnTo>
                  <a:pt x="2298322" y="152935"/>
                </a:lnTo>
                <a:lnTo>
                  <a:pt x="2164830" y="171964"/>
                </a:lnTo>
                <a:lnTo>
                  <a:pt x="2016248" y="187306"/>
                </a:lnTo>
                <a:lnTo>
                  <a:pt x="1855409" y="199034"/>
                </a:lnTo>
                <a:lnTo>
                  <a:pt x="1685143" y="207218"/>
                </a:lnTo>
                <a:lnTo>
                  <a:pt x="1508283" y="211931"/>
                </a:lnTo>
                <a:lnTo>
                  <a:pt x="1327661" y="213243"/>
                </a:lnTo>
                <a:lnTo>
                  <a:pt x="1146108" y="211226"/>
                </a:lnTo>
                <a:lnTo>
                  <a:pt x="966457" y="205951"/>
                </a:lnTo>
                <a:lnTo>
                  <a:pt x="791538" y="197491"/>
                </a:lnTo>
                <a:lnTo>
                  <a:pt x="624185" y="185916"/>
                </a:lnTo>
                <a:lnTo>
                  <a:pt x="467227" y="171297"/>
                </a:lnTo>
                <a:lnTo>
                  <a:pt x="323499" y="153707"/>
                </a:lnTo>
                <a:lnTo>
                  <a:pt x="195830" y="133216"/>
                </a:lnTo>
                <a:lnTo>
                  <a:pt x="87053" y="109897"/>
                </a:lnTo>
                <a:lnTo>
                  <a:pt x="0" y="8382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372100" y="3200401"/>
            <a:ext cx="161290" cy="276999"/>
          </a:xfrm>
          <a:custGeom>
            <a:avLst/>
            <a:gdLst/>
            <a:ahLst/>
            <a:cxnLst/>
            <a:rect l="l" t="t" r="r" b="b"/>
            <a:pathLst>
              <a:path w="161289" h="142239">
                <a:moveTo>
                  <a:pt x="0" y="0"/>
                </a:moveTo>
                <a:lnTo>
                  <a:pt x="93979" y="142239"/>
                </a:lnTo>
                <a:lnTo>
                  <a:pt x="161289" y="5715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185150" y="3200401"/>
            <a:ext cx="615950" cy="276999"/>
          </a:xfrm>
          <a:custGeom>
            <a:avLst/>
            <a:gdLst/>
            <a:ahLst/>
            <a:cxnLst/>
            <a:rect l="l" t="t" r="r" b="b"/>
            <a:pathLst>
              <a:path w="615950" h="218439">
                <a:moveTo>
                  <a:pt x="615950" y="0"/>
                </a:moveTo>
                <a:lnTo>
                  <a:pt x="612724" y="38491"/>
                </a:lnTo>
                <a:lnTo>
                  <a:pt x="588513" y="103320"/>
                </a:lnTo>
                <a:lnTo>
                  <a:pt x="544175" y="152737"/>
                </a:lnTo>
                <a:lnTo>
                  <a:pt x="483967" y="187695"/>
                </a:lnTo>
                <a:lnTo>
                  <a:pt x="412151" y="209147"/>
                </a:lnTo>
                <a:lnTo>
                  <a:pt x="373221" y="215106"/>
                </a:lnTo>
                <a:lnTo>
                  <a:pt x="332985" y="218045"/>
                </a:lnTo>
                <a:lnTo>
                  <a:pt x="291978" y="218084"/>
                </a:lnTo>
                <a:lnTo>
                  <a:pt x="250730" y="215341"/>
                </a:lnTo>
                <a:lnTo>
                  <a:pt x="209774" y="209937"/>
                </a:lnTo>
                <a:lnTo>
                  <a:pt x="169644" y="201989"/>
                </a:lnTo>
                <a:lnTo>
                  <a:pt x="130870" y="191617"/>
                </a:lnTo>
                <a:lnTo>
                  <a:pt x="93987" y="178940"/>
                </a:lnTo>
                <a:lnTo>
                  <a:pt x="28019" y="147147"/>
                </a:lnTo>
                <a:lnTo>
                  <a:pt x="0" y="1282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115300" y="3200401"/>
            <a:ext cx="127000" cy="276999"/>
          </a:xfrm>
          <a:custGeom>
            <a:avLst/>
            <a:gdLst/>
            <a:ahLst/>
            <a:cxnLst/>
            <a:rect l="l" t="t" r="r" b="b"/>
            <a:pathLst>
              <a:path w="127000" h="167639">
                <a:moveTo>
                  <a:pt x="0" y="0"/>
                </a:moveTo>
                <a:lnTo>
                  <a:pt x="33020" y="167639"/>
                </a:lnTo>
                <a:lnTo>
                  <a:pt x="127000" y="1143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317490" y="3200401"/>
            <a:ext cx="107950" cy="276999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54610" y="0"/>
                </a:moveTo>
                <a:lnTo>
                  <a:pt x="0" y="162560"/>
                </a:lnTo>
                <a:lnTo>
                  <a:pt x="107950" y="162560"/>
                </a:lnTo>
                <a:lnTo>
                  <a:pt x="546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43700" y="3200401"/>
            <a:ext cx="615950" cy="276999"/>
          </a:xfrm>
          <a:custGeom>
            <a:avLst/>
            <a:gdLst/>
            <a:ahLst/>
            <a:cxnLst/>
            <a:rect l="l" t="t" r="r" b="b"/>
            <a:pathLst>
              <a:path w="615950" h="218439">
                <a:moveTo>
                  <a:pt x="0" y="0"/>
                </a:moveTo>
                <a:lnTo>
                  <a:pt x="3216" y="38491"/>
                </a:lnTo>
                <a:lnTo>
                  <a:pt x="27363" y="103320"/>
                </a:lnTo>
                <a:lnTo>
                  <a:pt x="71596" y="152737"/>
                </a:lnTo>
                <a:lnTo>
                  <a:pt x="131678" y="187695"/>
                </a:lnTo>
                <a:lnTo>
                  <a:pt x="203373" y="209147"/>
                </a:lnTo>
                <a:lnTo>
                  <a:pt x="242252" y="215106"/>
                </a:lnTo>
                <a:lnTo>
                  <a:pt x="282445" y="218045"/>
                </a:lnTo>
                <a:lnTo>
                  <a:pt x="323423" y="218084"/>
                </a:lnTo>
                <a:lnTo>
                  <a:pt x="364656" y="215341"/>
                </a:lnTo>
                <a:lnTo>
                  <a:pt x="405615" y="209937"/>
                </a:lnTo>
                <a:lnTo>
                  <a:pt x="445770" y="201989"/>
                </a:lnTo>
                <a:lnTo>
                  <a:pt x="484591" y="191617"/>
                </a:lnTo>
                <a:lnTo>
                  <a:pt x="521549" y="178940"/>
                </a:lnTo>
                <a:lnTo>
                  <a:pt x="587758" y="147147"/>
                </a:lnTo>
                <a:lnTo>
                  <a:pt x="615950" y="1282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302500" y="3200401"/>
            <a:ext cx="127000" cy="276999"/>
          </a:xfrm>
          <a:custGeom>
            <a:avLst/>
            <a:gdLst/>
            <a:ahLst/>
            <a:cxnLst/>
            <a:rect l="l" t="t" r="r" b="b"/>
            <a:pathLst>
              <a:path w="127000" h="167639">
                <a:moveTo>
                  <a:pt x="127000" y="0"/>
                </a:moveTo>
                <a:lnTo>
                  <a:pt x="0" y="114300"/>
                </a:lnTo>
                <a:lnTo>
                  <a:pt x="93979" y="167639"/>
                </a:lnTo>
                <a:lnTo>
                  <a:pt x="127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783319" y="4160011"/>
            <a:ext cx="949960" cy="659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 indent="115547">
              <a:lnSpc>
                <a:spcPts val="2578"/>
              </a:lnSpc>
            </a:pPr>
            <a:r>
              <a:rPr sz="2200" b="1" spc="175" dirty="0">
                <a:solidFill>
                  <a:srgbClr val="191919"/>
                </a:solidFill>
                <a:latin typeface="Times New Roman"/>
                <a:cs typeface="Times New Roman"/>
              </a:rPr>
              <a:t>F</a:t>
            </a:r>
            <a:r>
              <a:rPr sz="2200" b="1" spc="165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200" b="1" spc="40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200" b="1" spc="414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200" b="1" spc="23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200" b="1" spc="335" dirty="0">
                <a:solidFill>
                  <a:srgbClr val="191919"/>
                </a:solidFill>
                <a:latin typeface="Times New Roman"/>
                <a:cs typeface="Times New Roman"/>
              </a:rPr>
              <a:t>Sp</a:t>
            </a:r>
            <a:r>
              <a:rPr sz="2200" b="1" spc="29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200" b="1" spc="349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200" b="1" spc="414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00101" y="2525116"/>
            <a:ext cx="615950" cy="276999"/>
          </a:xfrm>
          <a:custGeom>
            <a:avLst/>
            <a:gdLst/>
            <a:ahLst/>
            <a:cxnLst/>
            <a:rect l="l" t="t" r="r" b="b"/>
            <a:pathLst>
              <a:path w="615950" h="218439">
                <a:moveTo>
                  <a:pt x="0" y="218084"/>
                </a:moveTo>
                <a:lnTo>
                  <a:pt x="3216" y="179593"/>
                </a:lnTo>
                <a:lnTo>
                  <a:pt x="27363" y="114764"/>
                </a:lnTo>
                <a:lnTo>
                  <a:pt x="71596" y="65347"/>
                </a:lnTo>
                <a:lnTo>
                  <a:pt x="131678" y="30388"/>
                </a:lnTo>
                <a:lnTo>
                  <a:pt x="203373" y="8936"/>
                </a:lnTo>
                <a:lnTo>
                  <a:pt x="242252" y="2978"/>
                </a:lnTo>
                <a:lnTo>
                  <a:pt x="282445" y="38"/>
                </a:lnTo>
                <a:lnTo>
                  <a:pt x="323423" y="0"/>
                </a:lnTo>
                <a:lnTo>
                  <a:pt x="364656" y="2742"/>
                </a:lnTo>
                <a:lnTo>
                  <a:pt x="405615" y="8147"/>
                </a:lnTo>
                <a:lnTo>
                  <a:pt x="445769" y="16094"/>
                </a:lnTo>
                <a:lnTo>
                  <a:pt x="484591" y="26466"/>
                </a:lnTo>
                <a:lnTo>
                  <a:pt x="521549" y="39143"/>
                </a:lnTo>
                <a:lnTo>
                  <a:pt x="587758" y="70936"/>
                </a:lnTo>
                <a:lnTo>
                  <a:pt x="615950" y="8981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58900" y="2575561"/>
            <a:ext cx="127000" cy="276999"/>
          </a:xfrm>
          <a:custGeom>
            <a:avLst/>
            <a:gdLst/>
            <a:ahLst/>
            <a:cxnLst/>
            <a:rect l="l" t="t" r="r" b="b"/>
            <a:pathLst>
              <a:path w="127000" h="167639">
                <a:moveTo>
                  <a:pt x="93980" y="0"/>
                </a:moveTo>
                <a:lnTo>
                  <a:pt x="0" y="53339"/>
                </a:lnTo>
                <a:lnTo>
                  <a:pt x="127000" y="167639"/>
                </a:lnTo>
                <a:lnTo>
                  <a:pt x="939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85900" y="2525116"/>
            <a:ext cx="615950" cy="276999"/>
          </a:xfrm>
          <a:custGeom>
            <a:avLst/>
            <a:gdLst/>
            <a:ahLst/>
            <a:cxnLst/>
            <a:rect l="l" t="t" r="r" b="b"/>
            <a:pathLst>
              <a:path w="615950" h="218439">
                <a:moveTo>
                  <a:pt x="0" y="218084"/>
                </a:moveTo>
                <a:lnTo>
                  <a:pt x="3216" y="179593"/>
                </a:lnTo>
                <a:lnTo>
                  <a:pt x="27363" y="114764"/>
                </a:lnTo>
                <a:lnTo>
                  <a:pt x="71596" y="65347"/>
                </a:lnTo>
                <a:lnTo>
                  <a:pt x="131678" y="30388"/>
                </a:lnTo>
                <a:lnTo>
                  <a:pt x="203373" y="8936"/>
                </a:lnTo>
                <a:lnTo>
                  <a:pt x="242252" y="2978"/>
                </a:lnTo>
                <a:lnTo>
                  <a:pt x="282445" y="38"/>
                </a:lnTo>
                <a:lnTo>
                  <a:pt x="323423" y="0"/>
                </a:lnTo>
                <a:lnTo>
                  <a:pt x="364656" y="2742"/>
                </a:lnTo>
                <a:lnTo>
                  <a:pt x="405615" y="8147"/>
                </a:lnTo>
                <a:lnTo>
                  <a:pt x="445769" y="16094"/>
                </a:lnTo>
                <a:lnTo>
                  <a:pt x="484591" y="26466"/>
                </a:lnTo>
                <a:lnTo>
                  <a:pt x="521549" y="39143"/>
                </a:lnTo>
                <a:lnTo>
                  <a:pt x="587758" y="70936"/>
                </a:lnTo>
                <a:lnTo>
                  <a:pt x="615950" y="8981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44700" y="2575561"/>
            <a:ext cx="127000" cy="276999"/>
          </a:xfrm>
          <a:custGeom>
            <a:avLst/>
            <a:gdLst/>
            <a:ahLst/>
            <a:cxnLst/>
            <a:rect l="l" t="t" r="r" b="b"/>
            <a:pathLst>
              <a:path w="127000" h="167639">
                <a:moveTo>
                  <a:pt x="93980" y="0"/>
                </a:moveTo>
                <a:lnTo>
                  <a:pt x="0" y="53339"/>
                </a:lnTo>
                <a:lnTo>
                  <a:pt x="127000" y="167639"/>
                </a:lnTo>
                <a:lnTo>
                  <a:pt x="939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89000" y="3200401"/>
            <a:ext cx="1282700" cy="276999"/>
          </a:xfrm>
          <a:custGeom>
            <a:avLst/>
            <a:gdLst/>
            <a:ahLst/>
            <a:cxnLst/>
            <a:rect l="l" t="t" r="r" b="b"/>
            <a:pathLst>
              <a:path w="1282700" h="216535">
                <a:moveTo>
                  <a:pt x="1282700" y="0"/>
                </a:moveTo>
                <a:lnTo>
                  <a:pt x="1275563" y="38515"/>
                </a:lnTo>
                <a:lnTo>
                  <a:pt x="1254979" y="72972"/>
                </a:lnTo>
                <a:lnTo>
                  <a:pt x="1222191" y="103465"/>
                </a:lnTo>
                <a:lnTo>
                  <a:pt x="1178438" y="130088"/>
                </a:lnTo>
                <a:lnTo>
                  <a:pt x="1124962" y="152935"/>
                </a:lnTo>
                <a:lnTo>
                  <a:pt x="1063003" y="172101"/>
                </a:lnTo>
                <a:lnTo>
                  <a:pt x="993805" y="187680"/>
                </a:lnTo>
                <a:lnTo>
                  <a:pt x="918606" y="199765"/>
                </a:lnTo>
                <a:lnTo>
                  <a:pt x="838648" y="208453"/>
                </a:lnTo>
                <a:lnTo>
                  <a:pt x="755173" y="213836"/>
                </a:lnTo>
                <a:lnTo>
                  <a:pt x="669422" y="216009"/>
                </a:lnTo>
                <a:lnTo>
                  <a:pt x="582635" y="215066"/>
                </a:lnTo>
                <a:lnTo>
                  <a:pt x="496054" y="211103"/>
                </a:lnTo>
                <a:lnTo>
                  <a:pt x="410919" y="204212"/>
                </a:lnTo>
                <a:lnTo>
                  <a:pt x="328473" y="194488"/>
                </a:lnTo>
                <a:lnTo>
                  <a:pt x="249956" y="182026"/>
                </a:lnTo>
                <a:lnTo>
                  <a:pt x="176609" y="166920"/>
                </a:lnTo>
                <a:lnTo>
                  <a:pt x="109673" y="149264"/>
                </a:lnTo>
                <a:lnTo>
                  <a:pt x="50389" y="129152"/>
                </a:lnTo>
                <a:lnTo>
                  <a:pt x="0" y="10667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00100" y="3200401"/>
            <a:ext cx="147320" cy="276999"/>
          </a:xfrm>
          <a:custGeom>
            <a:avLst/>
            <a:gdLst/>
            <a:ahLst/>
            <a:cxnLst/>
            <a:rect l="l" t="t" r="r" b="b"/>
            <a:pathLst>
              <a:path w="147319" h="157479">
                <a:moveTo>
                  <a:pt x="0" y="0"/>
                </a:moveTo>
                <a:lnTo>
                  <a:pt x="64769" y="157479"/>
                </a:lnTo>
                <a:lnTo>
                  <a:pt x="147319" y="863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457200" y="2057400"/>
          <a:ext cx="9144000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685800"/>
                <a:gridCol w="685800"/>
                <a:gridCol w="2514600"/>
                <a:gridCol w="685800"/>
                <a:gridCol w="685800"/>
                <a:gridCol w="685800"/>
                <a:gridCol w="685800"/>
                <a:gridCol w="685800"/>
                <a:gridCol w="685800"/>
                <a:gridCol w="457200"/>
              </a:tblGrid>
              <a:tr h="685800">
                <a:tc gridSpan="4"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R w="5463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7"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54630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57200"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R w="54630">
                      <a:solidFill>
                        <a:srgbClr val="000000"/>
                      </a:solidFill>
                      <a:prstDash val="solid"/>
                    </a:ln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5463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/>
                </a:tc>
              </a:tr>
              <a:tr h="685800">
                <a:tc gridSpan="4"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R w="5463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7"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54630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4800600" y="3355340"/>
          <a:ext cx="1143000" cy="31527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00"/>
                <a:gridCol w="342900"/>
                <a:gridCol w="342900"/>
                <a:gridCol w="228600"/>
              </a:tblGrid>
              <a:tr h="1902460">
                <a:tc gridSpan="2">
                  <a:txBody>
                    <a:bodyPr/>
                    <a:lstStyle/>
                    <a:p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5844">
                <a:tc gridSpan="2">
                  <a:txBody>
                    <a:bodyPr/>
                    <a:lstStyle/>
                    <a:p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57200">
                <a:tc>
                  <a:txBody>
                    <a:bodyPr/>
                    <a:lstStyle/>
                    <a:p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CC"/>
                    </a:solidFill>
                  </a:tcPr>
                </a:tc>
              </a:tr>
              <a:tr h="457200">
                <a:tc gridSpan="4"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rgbClr val="191919"/>
                          </a:solidFill>
                          <a:latin typeface="Times New Roman"/>
                          <a:cs typeface="Times New Roman"/>
                        </a:rPr>
                        <a:t>Root</a:t>
                      </a:r>
                      <a:r>
                        <a:rPr sz="2000" spc="130" dirty="0">
                          <a:solidFill>
                            <a:srgbClr val="19191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solidFill>
                            <a:srgbClr val="191919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2000" dirty="0">
                          <a:solidFill>
                            <a:srgbClr val="191919"/>
                          </a:solidFill>
                          <a:latin typeface="Times New Roman"/>
                          <a:cs typeface="Times New Roman"/>
                        </a:rPr>
                        <a:t>et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4190" y="178267"/>
            <a:ext cx="9075420" cy="1508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0586"/>
            <a:r>
              <a:rPr spc="240" dirty="0"/>
              <a:t>T</a:t>
            </a:r>
            <a:r>
              <a:rPr spc="610" dirty="0"/>
              <a:t>h</a:t>
            </a:r>
            <a:r>
              <a:rPr spc="640" dirty="0"/>
              <a:t>e</a:t>
            </a:r>
            <a:r>
              <a:rPr spc="295" dirty="0"/>
              <a:t> </a:t>
            </a:r>
            <a:r>
              <a:rPr spc="725" dirty="0"/>
              <a:t>S</a:t>
            </a:r>
            <a:r>
              <a:rPr spc="355" dirty="0"/>
              <a:t>t</a:t>
            </a:r>
            <a:r>
              <a:rPr spc="390" dirty="0"/>
              <a:t>op</a:t>
            </a:r>
            <a:r>
              <a:rPr spc="260" dirty="0"/>
              <a:t>-</a:t>
            </a:r>
            <a:r>
              <a:rPr spc="660" dirty="0"/>
              <a:t>a</a:t>
            </a:r>
            <a:r>
              <a:rPr spc="610" dirty="0"/>
              <a:t>n</a:t>
            </a:r>
            <a:r>
              <a:rPr spc="365" dirty="0"/>
              <a:t>d</a:t>
            </a:r>
            <a:r>
              <a:rPr spc="245" dirty="0"/>
              <a:t>-</a:t>
            </a:r>
            <a:r>
              <a:rPr spc="430" dirty="0"/>
              <a:t>Cop</a:t>
            </a:r>
            <a:r>
              <a:rPr spc="395" dirty="0"/>
              <a:t>y</a:t>
            </a:r>
            <a:r>
              <a:rPr spc="295" dirty="0"/>
              <a:t> </a:t>
            </a:r>
            <a:r>
              <a:rPr spc="330" dirty="0"/>
              <a:t>Col</a:t>
            </a:r>
            <a:r>
              <a:rPr spc="180" dirty="0"/>
              <a:t>l</a:t>
            </a:r>
            <a:r>
              <a:rPr spc="575" dirty="0"/>
              <a:t>e</a:t>
            </a:r>
            <a:r>
              <a:rPr spc="590" dirty="0"/>
              <a:t>c</a:t>
            </a:r>
            <a:r>
              <a:rPr spc="535" dirty="0"/>
              <a:t>t</a:t>
            </a:r>
            <a:r>
              <a:rPr spc="525" dirty="0"/>
              <a:t>or</a:t>
            </a:r>
          </a:p>
        </p:txBody>
      </p:sp>
      <p:sp>
        <p:nvSpPr>
          <p:cNvPr id="3" name="object 3"/>
          <p:cNvSpPr/>
          <p:nvPr/>
        </p:nvSpPr>
        <p:spPr>
          <a:xfrm>
            <a:off x="2514600" y="2743201"/>
            <a:ext cx="2487295" cy="276999"/>
          </a:xfrm>
          <a:custGeom>
            <a:avLst/>
            <a:gdLst/>
            <a:ahLst/>
            <a:cxnLst/>
            <a:rect l="l" t="t" r="r" b="b"/>
            <a:pathLst>
              <a:path w="2487295" h="457200">
                <a:moveTo>
                  <a:pt x="0" y="457200"/>
                </a:moveTo>
                <a:lnTo>
                  <a:pt x="2487284" y="457200"/>
                </a:lnTo>
                <a:lnTo>
                  <a:pt x="2487284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1" y="2743201"/>
            <a:ext cx="4572000" cy="276999"/>
          </a:xfrm>
          <a:custGeom>
            <a:avLst/>
            <a:gdLst/>
            <a:ahLst/>
            <a:cxnLst/>
            <a:rect l="l" t="t" r="r" b="b"/>
            <a:pathLst>
              <a:path w="4572000" h="457200">
                <a:moveTo>
                  <a:pt x="22860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0" y="0"/>
                </a:lnTo>
                <a:lnTo>
                  <a:pt x="4572000" y="457200"/>
                </a:lnTo>
                <a:lnTo>
                  <a:pt x="22860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29200" y="2743201"/>
            <a:ext cx="4572000" cy="276999"/>
          </a:xfrm>
          <a:custGeom>
            <a:avLst/>
            <a:gdLst/>
            <a:ahLst/>
            <a:cxnLst/>
            <a:rect l="l" t="t" r="r" b="b"/>
            <a:pathLst>
              <a:path w="4572000" h="457200">
                <a:moveTo>
                  <a:pt x="22860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0" y="0"/>
                </a:lnTo>
                <a:lnTo>
                  <a:pt x="4572000" y="457200"/>
                </a:lnTo>
                <a:lnTo>
                  <a:pt x="22860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144000" y="3200401"/>
            <a:ext cx="171450" cy="276999"/>
          </a:xfrm>
          <a:custGeom>
            <a:avLst/>
            <a:gdLst/>
            <a:ahLst/>
            <a:cxnLst/>
            <a:rect l="l" t="t" r="r" b="b"/>
            <a:pathLst>
              <a:path w="171450" h="914400">
                <a:moveTo>
                  <a:pt x="171450" y="228600"/>
                </a:moveTo>
                <a:lnTo>
                  <a:pt x="57150" y="228600"/>
                </a:lnTo>
                <a:lnTo>
                  <a:pt x="57150" y="914400"/>
                </a:lnTo>
                <a:lnTo>
                  <a:pt x="171450" y="914400"/>
                </a:lnTo>
                <a:lnTo>
                  <a:pt x="171450" y="228600"/>
                </a:lnTo>
                <a:close/>
              </a:path>
              <a:path w="171450" h="914400">
                <a:moveTo>
                  <a:pt x="114300" y="0"/>
                </a:moveTo>
                <a:lnTo>
                  <a:pt x="0" y="228600"/>
                </a:lnTo>
                <a:lnTo>
                  <a:pt x="228600" y="228600"/>
                </a:lnTo>
                <a:lnTo>
                  <a:pt x="114300" y="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144000" y="3200401"/>
            <a:ext cx="228600" cy="276999"/>
          </a:xfrm>
          <a:custGeom>
            <a:avLst/>
            <a:gdLst/>
            <a:ahLst/>
            <a:cxnLst/>
            <a:rect l="l" t="t" r="r" b="b"/>
            <a:pathLst>
              <a:path w="228600" h="914400">
                <a:moveTo>
                  <a:pt x="57150" y="914400"/>
                </a:moveTo>
                <a:lnTo>
                  <a:pt x="57150" y="228600"/>
                </a:lnTo>
                <a:lnTo>
                  <a:pt x="0" y="228600"/>
                </a:lnTo>
                <a:lnTo>
                  <a:pt x="114300" y="0"/>
                </a:lnTo>
                <a:lnTo>
                  <a:pt x="228600" y="228600"/>
                </a:lnTo>
                <a:lnTo>
                  <a:pt x="171450" y="228600"/>
                </a:lnTo>
                <a:lnTo>
                  <a:pt x="171450" y="914400"/>
                </a:lnTo>
                <a:lnTo>
                  <a:pt x="57150" y="9144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144000" y="3200401"/>
            <a:ext cx="0" cy="276999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372600" y="4114801"/>
            <a:ext cx="0" cy="276999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783319" y="4160011"/>
            <a:ext cx="949960" cy="659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 indent="115547">
              <a:lnSpc>
                <a:spcPts val="2578"/>
              </a:lnSpc>
            </a:pPr>
            <a:r>
              <a:rPr sz="2200" b="1" spc="175" dirty="0">
                <a:solidFill>
                  <a:srgbClr val="191919"/>
                </a:solidFill>
                <a:latin typeface="Times New Roman"/>
                <a:cs typeface="Times New Roman"/>
              </a:rPr>
              <a:t>F</a:t>
            </a:r>
            <a:r>
              <a:rPr sz="2200" b="1" spc="165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200" b="1" spc="40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200" b="1" spc="414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200" b="1" spc="23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200" b="1" spc="335" dirty="0">
                <a:solidFill>
                  <a:srgbClr val="191919"/>
                </a:solidFill>
                <a:latin typeface="Times New Roman"/>
                <a:cs typeface="Times New Roman"/>
              </a:rPr>
              <a:t>Sp</a:t>
            </a:r>
            <a:r>
              <a:rPr sz="2200" b="1" spc="29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200" b="1" spc="349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200" b="1" spc="414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056514" y="2743201"/>
            <a:ext cx="658495" cy="276999"/>
          </a:xfrm>
          <a:custGeom>
            <a:avLst/>
            <a:gdLst/>
            <a:ahLst/>
            <a:cxnLst/>
            <a:rect l="l" t="t" r="r" b="b"/>
            <a:pathLst>
              <a:path w="658495" h="457200">
                <a:moveTo>
                  <a:pt x="0" y="457200"/>
                </a:moveTo>
                <a:lnTo>
                  <a:pt x="658484" y="457200"/>
                </a:lnTo>
                <a:lnTo>
                  <a:pt x="658484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292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029200" y="2057401"/>
            <a:ext cx="0" cy="276999"/>
          </a:xfrm>
          <a:custGeom>
            <a:avLst/>
            <a:gdLst/>
            <a:ahLst/>
            <a:cxnLst/>
            <a:rect l="l" t="t" r="r" b="b"/>
            <a:pathLst>
              <a:path h="1828800">
                <a:moveTo>
                  <a:pt x="0" y="0"/>
                </a:moveTo>
                <a:lnTo>
                  <a:pt x="0" y="1828800"/>
                </a:lnTo>
              </a:path>
            </a:pathLst>
          </a:custGeom>
          <a:ln w="5463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150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150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4008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4008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372100" y="2530803"/>
            <a:ext cx="3318510" cy="276999"/>
          </a:xfrm>
          <a:custGeom>
            <a:avLst/>
            <a:gdLst/>
            <a:ahLst/>
            <a:cxnLst/>
            <a:rect l="l" t="t" r="r" b="b"/>
            <a:pathLst>
              <a:path w="3318509" h="212725">
                <a:moveTo>
                  <a:pt x="0" y="212398"/>
                </a:moveTo>
                <a:lnTo>
                  <a:pt x="19869" y="173867"/>
                </a:lnTo>
                <a:lnTo>
                  <a:pt x="77042" y="139384"/>
                </a:lnTo>
                <a:lnTo>
                  <a:pt x="167862" y="108880"/>
                </a:lnTo>
                <a:lnTo>
                  <a:pt x="288676" y="82289"/>
                </a:lnTo>
                <a:lnTo>
                  <a:pt x="435828" y="59541"/>
                </a:lnTo>
                <a:lnTo>
                  <a:pt x="605664" y="40570"/>
                </a:lnTo>
                <a:lnTo>
                  <a:pt x="794529" y="25309"/>
                </a:lnTo>
                <a:lnTo>
                  <a:pt x="998768" y="13688"/>
                </a:lnTo>
                <a:lnTo>
                  <a:pt x="1214727" y="5642"/>
                </a:lnTo>
                <a:lnTo>
                  <a:pt x="1438751" y="1101"/>
                </a:lnTo>
                <a:lnTo>
                  <a:pt x="1667185" y="0"/>
                </a:lnTo>
                <a:lnTo>
                  <a:pt x="1896374" y="2269"/>
                </a:lnTo>
                <a:lnTo>
                  <a:pt x="2122663" y="7841"/>
                </a:lnTo>
                <a:lnTo>
                  <a:pt x="2342399" y="16649"/>
                </a:lnTo>
                <a:lnTo>
                  <a:pt x="2551926" y="28625"/>
                </a:lnTo>
                <a:lnTo>
                  <a:pt x="2747589" y="43701"/>
                </a:lnTo>
                <a:lnTo>
                  <a:pt x="2925733" y="61810"/>
                </a:lnTo>
                <a:lnTo>
                  <a:pt x="3082705" y="82884"/>
                </a:lnTo>
                <a:lnTo>
                  <a:pt x="3214848" y="106856"/>
                </a:lnTo>
                <a:lnTo>
                  <a:pt x="3318509" y="13365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637269" y="2607311"/>
            <a:ext cx="163830" cy="276999"/>
          </a:xfrm>
          <a:custGeom>
            <a:avLst/>
            <a:gdLst/>
            <a:ahLst/>
            <a:cxnLst/>
            <a:rect l="l" t="t" r="r" b="b"/>
            <a:pathLst>
              <a:path w="163829" h="135889">
                <a:moveTo>
                  <a:pt x="60959" y="0"/>
                </a:moveTo>
                <a:lnTo>
                  <a:pt x="0" y="88900"/>
                </a:lnTo>
                <a:lnTo>
                  <a:pt x="163829" y="135889"/>
                </a:lnTo>
                <a:lnTo>
                  <a:pt x="609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0866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0866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813550" y="2525116"/>
            <a:ext cx="615950" cy="276999"/>
          </a:xfrm>
          <a:custGeom>
            <a:avLst/>
            <a:gdLst/>
            <a:ahLst/>
            <a:cxnLst/>
            <a:rect l="l" t="t" r="r" b="b"/>
            <a:pathLst>
              <a:path w="615950" h="218439">
                <a:moveTo>
                  <a:pt x="615950" y="218084"/>
                </a:moveTo>
                <a:lnTo>
                  <a:pt x="612724" y="179593"/>
                </a:lnTo>
                <a:lnTo>
                  <a:pt x="588513" y="114764"/>
                </a:lnTo>
                <a:lnTo>
                  <a:pt x="544175" y="65347"/>
                </a:lnTo>
                <a:lnTo>
                  <a:pt x="483967" y="30388"/>
                </a:lnTo>
                <a:lnTo>
                  <a:pt x="412151" y="8936"/>
                </a:lnTo>
                <a:lnTo>
                  <a:pt x="373221" y="2978"/>
                </a:lnTo>
                <a:lnTo>
                  <a:pt x="332985" y="38"/>
                </a:lnTo>
                <a:lnTo>
                  <a:pt x="291978" y="0"/>
                </a:lnTo>
                <a:lnTo>
                  <a:pt x="250730" y="2742"/>
                </a:lnTo>
                <a:lnTo>
                  <a:pt x="209774" y="8147"/>
                </a:lnTo>
                <a:lnTo>
                  <a:pt x="169644" y="16094"/>
                </a:lnTo>
                <a:lnTo>
                  <a:pt x="130870" y="26466"/>
                </a:lnTo>
                <a:lnTo>
                  <a:pt x="93987" y="39143"/>
                </a:lnTo>
                <a:lnTo>
                  <a:pt x="28019" y="70936"/>
                </a:lnTo>
                <a:lnTo>
                  <a:pt x="0" y="8981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743700" y="2575561"/>
            <a:ext cx="127000" cy="276999"/>
          </a:xfrm>
          <a:custGeom>
            <a:avLst/>
            <a:gdLst/>
            <a:ahLst/>
            <a:cxnLst/>
            <a:rect l="l" t="t" r="r" b="b"/>
            <a:pathLst>
              <a:path w="127000" h="167639">
                <a:moveTo>
                  <a:pt x="33020" y="0"/>
                </a:moveTo>
                <a:lnTo>
                  <a:pt x="0" y="167639"/>
                </a:lnTo>
                <a:lnTo>
                  <a:pt x="127000" y="53339"/>
                </a:lnTo>
                <a:lnTo>
                  <a:pt x="330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7724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7724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474970" y="3200401"/>
            <a:ext cx="2640330" cy="276999"/>
          </a:xfrm>
          <a:custGeom>
            <a:avLst/>
            <a:gdLst/>
            <a:ahLst/>
            <a:cxnLst/>
            <a:rect l="l" t="t" r="r" b="b"/>
            <a:pathLst>
              <a:path w="2640329" h="213360">
                <a:moveTo>
                  <a:pt x="2640329" y="0"/>
                </a:moveTo>
                <a:lnTo>
                  <a:pt x="2624761" y="38531"/>
                </a:lnTo>
                <a:lnTo>
                  <a:pt x="2579945" y="73018"/>
                </a:lnTo>
                <a:lnTo>
                  <a:pt x="2508712" y="103534"/>
                </a:lnTo>
                <a:lnTo>
                  <a:pt x="2413894" y="130149"/>
                </a:lnTo>
                <a:lnTo>
                  <a:pt x="2298322" y="152935"/>
                </a:lnTo>
                <a:lnTo>
                  <a:pt x="2164830" y="171964"/>
                </a:lnTo>
                <a:lnTo>
                  <a:pt x="2016248" y="187306"/>
                </a:lnTo>
                <a:lnTo>
                  <a:pt x="1855409" y="199034"/>
                </a:lnTo>
                <a:lnTo>
                  <a:pt x="1685143" y="207218"/>
                </a:lnTo>
                <a:lnTo>
                  <a:pt x="1508283" y="211931"/>
                </a:lnTo>
                <a:lnTo>
                  <a:pt x="1327661" y="213243"/>
                </a:lnTo>
                <a:lnTo>
                  <a:pt x="1146108" y="211226"/>
                </a:lnTo>
                <a:lnTo>
                  <a:pt x="966457" y="205951"/>
                </a:lnTo>
                <a:lnTo>
                  <a:pt x="791538" y="197491"/>
                </a:lnTo>
                <a:lnTo>
                  <a:pt x="624185" y="185916"/>
                </a:lnTo>
                <a:lnTo>
                  <a:pt x="467227" y="171297"/>
                </a:lnTo>
                <a:lnTo>
                  <a:pt x="323499" y="153707"/>
                </a:lnTo>
                <a:lnTo>
                  <a:pt x="195830" y="133216"/>
                </a:lnTo>
                <a:lnTo>
                  <a:pt x="87053" y="109897"/>
                </a:lnTo>
                <a:lnTo>
                  <a:pt x="0" y="8382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372100" y="3200401"/>
            <a:ext cx="161290" cy="276999"/>
          </a:xfrm>
          <a:custGeom>
            <a:avLst/>
            <a:gdLst/>
            <a:ahLst/>
            <a:cxnLst/>
            <a:rect l="l" t="t" r="r" b="b"/>
            <a:pathLst>
              <a:path w="161289" h="142239">
                <a:moveTo>
                  <a:pt x="0" y="0"/>
                </a:moveTo>
                <a:lnTo>
                  <a:pt x="93979" y="142239"/>
                </a:lnTo>
                <a:lnTo>
                  <a:pt x="161289" y="5715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4582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4582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185150" y="3200401"/>
            <a:ext cx="615950" cy="276999"/>
          </a:xfrm>
          <a:custGeom>
            <a:avLst/>
            <a:gdLst/>
            <a:ahLst/>
            <a:cxnLst/>
            <a:rect l="l" t="t" r="r" b="b"/>
            <a:pathLst>
              <a:path w="615950" h="218439">
                <a:moveTo>
                  <a:pt x="615950" y="0"/>
                </a:moveTo>
                <a:lnTo>
                  <a:pt x="612724" y="38491"/>
                </a:lnTo>
                <a:lnTo>
                  <a:pt x="588513" y="103320"/>
                </a:lnTo>
                <a:lnTo>
                  <a:pt x="544175" y="152737"/>
                </a:lnTo>
                <a:lnTo>
                  <a:pt x="483967" y="187695"/>
                </a:lnTo>
                <a:lnTo>
                  <a:pt x="412151" y="209147"/>
                </a:lnTo>
                <a:lnTo>
                  <a:pt x="373221" y="215106"/>
                </a:lnTo>
                <a:lnTo>
                  <a:pt x="332985" y="218045"/>
                </a:lnTo>
                <a:lnTo>
                  <a:pt x="291978" y="218084"/>
                </a:lnTo>
                <a:lnTo>
                  <a:pt x="250730" y="215341"/>
                </a:lnTo>
                <a:lnTo>
                  <a:pt x="209774" y="209937"/>
                </a:lnTo>
                <a:lnTo>
                  <a:pt x="169644" y="201989"/>
                </a:lnTo>
                <a:lnTo>
                  <a:pt x="130870" y="191617"/>
                </a:lnTo>
                <a:lnTo>
                  <a:pt x="93987" y="178940"/>
                </a:lnTo>
                <a:lnTo>
                  <a:pt x="28019" y="147147"/>
                </a:lnTo>
                <a:lnTo>
                  <a:pt x="0" y="1282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115300" y="3200401"/>
            <a:ext cx="127000" cy="276999"/>
          </a:xfrm>
          <a:custGeom>
            <a:avLst/>
            <a:gdLst/>
            <a:ahLst/>
            <a:cxnLst/>
            <a:rect l="l" t="t" r="r" b="b"/>
            <a:pathLst>
              <a:path w="127000" h="167639">
                <a:moveTo>
                  <a:pt x="0" y="0"/>
                </a:moveTo>
                <a:lnTo>
                  <a:pt x="33020" y="167639"/>
                </a:lnTo>
                <a:lnTo>
                  <a:pt x="127000" y="1143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800600" y="5257801"/>
            <a:ext cx="1143000" cy="276999"/>
          </a:xfrm>
          <a:custGeom>
            <a:avLst/>
            <a:gdLst/>
            <a:ahLst/>
            <a:cxnLst/>
            <a:rect l="l" t="t" r="r" b="b"/>
            <a:pathLst>
              <a:path w="1143000" h="1143000">
                <a:moveTo>
                  <a:pt x="1143000" y="0"/>
                </a:moveTo>
                <a:lnTo>
                  <a:pt x="0" y="0"/>
                </a:lnTo>
                <a:lnTo>
                  <a:pt x="0" y="1143000"/>
                </a:lnTo>
                <a:lnTo>
                  <a:pt x="1143000" y="1143000"/>
                </a:lnTo>
                <a:lnTo>
                  <a:pt x="114300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800600" y="5257801"/>
            <a:ext cx="1143000" cy="276999"/>
          </a:xfrm>
          <a:custGeom>
            <a:avLst/>
            <a:gdLst/>
            <a:ahLst/>
            <a:cxnLst/>
            <a:rect l="l" t="t" r="r" b="b"/>
            <a:pathLst>
              <a:path w="1143000" h="1143000">
                <a:moveTo>
                  <a:pt x="571500" y="1143000"/>
                </a:moveTo>
                <a:lnTo>
                  <a:pt x="0" y="1143000"/>
                </a:lnTo>
                <a:lnTo>
                  <a:pt x="0" y="0"/>
                </a:lnTo>
                <a:lnTo>
                  <a:pt x="1143000" y="0"/>
                </a:lnTo>
                <a:lnTo>
                  <a:pt x="1143000" y="1143000"/>
                </a:lnTo>
                <a:lnTo>
                  <a:pt x="571500" y="1143000"/>
                </a:lnTo>
                <a:close/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029200" y="54864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029200" y="54864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4804410" y="6007102"/>
            <a:ext cx="1133475" cy="3052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2000" spc="170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000" spc="200" dirty="0">
                <a:solidFill>
                  <a:srgbClr val="191919"/>
                </a:solidFill>
                <a:latin typeface="Times New Roman"/>
                <a:cs typeface="Times New Roman"/>
              </a:rPr>
              <a:t>oo</a:t>
            </a:r>
            <a:r>
              <a:rPr sz="2000" spc="24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000" spc="13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000" spc="295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000" spc="23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000" spc="24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803911" y="3354071"/>
            <a:ext cx="4225290" cy="276999"/>
          </a:xfrm>
          <a:custGeom>
            <a:avLst/>
            <a:gdLst/>
            <a:ahLst/>
            <a:cxnLst/>
            <a:rect l="l" t="t" r="r" b="b"/>
            <a:pathLst>
              <a:path w="4225290" h="2360929">
                <a:moveTo>
                  <a:pt x="4225290" y="2360929"/>
                </a:moveTo>
                <a:lnTo>
                  <a:pt x="3813586" y="2355033"/>
                </a:lnTo>
                <a:lnTo>
                  <a:pt x="3424165" y="2337343"/>
                </a:lnTo>
                <a:lnTo>
                  <a:pt x="3056828" y="2307857"/>
                </a:lnTo>
                <a:lnTo>
                  <a:pt x="2711378" y="2266574"/>
                </a:lnTo>
                <a:lnTo>
                  <a:pt x="2387619" y="2213490"/>
                </a:lnTo>
                <a:lnTo>
                  <a:pt x="2085353" y="2148606"/>
                </a:lnTo>
                <a:lnTo>
                  <a:pt x="1804384" y="2071918"/>
                </a:lnTo>
                <a:lnTo>
                  <a:pt x="1544513" y="1983425"/>
                </a:lnTo>
                <a:lnTo>
                  <a:pt x="1305543" y="1883124"/>
                </a:lnTo>
                <a:lnTo>
                  <a:pt x="1087278" y="1771014"/>
                </a:lnTo>
                <a:lnTo>
                  <a:pt x="889521" y="1647094"/>
                </a:lnTo>
                <a:lnTo>
                  <a:pt x="712073" y="1511360"/>
                </a:lnTo>
                <a:lnTo>
                  <a:pt x="554739" y="1363812"/>
                </a:lnTo>
                <a:lnTo>
                  <a:pt x="417320" y="1204447"/>
                </a:lnTo>
                <a:lnTo>
                  <a:pt x="299620" y="1033264"/>
                </a:lnTo>
                <a:lnTo>
                  <a:pt x="201442" y="850259"/>
                </a:lnTo>
                <a:lnTo>
                  <a:pt x="122588" y="655433"/>
                </a:lnTo>
                <a:lnTo>
                  <a:pt x="62861" y="448782"/>
                </a:lnTo>
                <a:lnTo>
                  <a:pt x="22064" y="230305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50571" y="3200401"/>
            <a:ext cx="107950" cy="276999"/>
          </a:xfrm>
          <a:custGeom>
            <a:avLst/>
            <a:gdLst/>
            <a:ahLst/>
            <a:cxnLst/>
            <a:rect l="l" t="t" r="r" b="b"/>
            <a:pathLst>
              <a:path w="107950" h="163829">
                <a:moveTo>
                  <a:pt x="49529" y="0"/>
                </a:moveTo>
                <a:lnTo>
                  <a:pt x="0" y="163829"/>
                </a:lnTo>
                <a:lnTo>
                  <a:pt x="107949" y="160020"/>
                </a:lnTo>
                <a:lnTo>
                  <a:pt x="495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743700" y="3200401"/>
            <a:ext cx="615950" cy="276999"/>
          </a:xfrm>
          <a:custGeom>
            <a:avLst/>
            <a:gdLst/>
            <a:ahLst/>
            <a:cxnLst/>
            <a:rect l="l" t="t" r="r" b="b"/>
            <a:pathLst>
              <a:path w="615950" h="218439">
                <a:moveTo>
                  <a:pt x="0" y="0"/>
                </a:moveTo>
                <a:lnTo>
                  <a:pt x="3216" y="38491"/>
                </a:lnTo>
                <a:lnTo>
                  <a:pt x="27363" y="103320"/>
                </a:lnTo>
                <a:lnTo>
                  <a:pt x="71596" y="152737"/>
                </a:lnTo>
                <a:lnTo>
                  <a:pt x="131678" y="187695"/>
                </a:lnTo>
                <a:lnTo>
                  <a:pt x="203373" y="209147"/>
                </a:lnTo>
                <a:lnTo>
                  <a:pt x="242252" y="215106"/>
                </a:lnTo>
                <a:lnTo>
                  <a:pt x="282445" y="218045"/>
                </a:lnTo>
                <a:lnTo>
                  <a:pt x="323423" y="218084"/>
                </a:lnTo>
                <a:lnTo>
                  <a:pt x="364656" y="215341"/>
                </a:lnTo>
                <a:lnTo>
                  <a:pt x="405615" y="209937"/>
                </a:lnTo>
                <a:lnTo>
                  <a:pt x="445770" y="201989"/>
                </a:lnTo>
                <a:lnTo>
                  <a:pt x="484591" y="191617"/>
                </a:lnTo>
                <a:lnTo>
                  <a:pt x="521549" y="178940"/>
                </a:lnTo>
                <a:lnTo>
                  <a:pt x="587758" y="147147"/>
                </a:lnTo>
                <a:lnTo>
                  <a:pt x="615950" y="1282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302500" y="3200401"/>
            <a:ext cx="127000" cy="276999"/>
          </a:xfrm>
          <a:custGeom>
            <a:avLst/>
            <a:gdLst/>
            <a:ahLst/>
            <a:cxnLst/>
            <a:rect l="l" t="t" r="r" b="b"/>
            <a:pathLst>
              <a:path w="127000" h="167639">
                <a:moveTo>
                  <a:pt x="127000" y="0"/>
                </a:moveTo>
                <a:lnTo>
                  <a:pt x="0" y="114300"/>
                </a:lnTo>
                <a:lnTo>
                  <a:pt x="93979" y="167639"/>
                </a:lnTo>
                <a:lnTo>
                  <a:pt x="127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57199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57199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430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430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8288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8288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00101" y="2525116"/>
            <a:ext cx="615950" cy="276999"/>
          </a:xfrm>
          <a:custGeom>
            <a:avLst/>
            <a:gdLst/>
            <a:ahLst/>
            <a:cxnLst/>
            <a:rect l="l" t="t" r="r" b="b"/>
            <a:pathLst>
              <a:path w="615950" h="218439">
                <a:moveTo>
                  <a:pt x="0" y="218084"/>
                </a:moveTo>
                <a:lnTo>
                  <a:pt x="3216" y="179593"/>
                </a:lnTo>
                <a:lnTo>
                  <a:pt x="27363" y="114764"/>
                </a:lnTo>
                <a:lnTo>
                  <a:pt x="71596" y="65347"/>
                </a:lnTo>
                <a:lnTo>
                  <a:pt x="131678" y="30388"/>
                </a:lnTo>
                <a:lnTo>
                  <a:pt x="203373" y="8936"/>
                </a:lnTo>
                <a:lnTo>
                  <a:pt x="242252" y="2978"/>
                </a:lnTo>
                <a:lnTo>
                  <a:pt x="282445" y="38"/>
                </a:lnTo>
                <a:lnTo>
                  <a:pt x="323423" y="0"/>
                </a:lnTo>
                <a:lnTo>
                  <a:pt x="364656" y="2742"/>
                </a:lnTo>
                <a:lnTo>
                  <a:pt x="405615" y="8147"/>
                </a:lnTo>
                <a:lnTo>
                  <a:pt x="445769" y="16094"/>
                </a:lnTo>
                <a:lnTo>
                  <a:pt x="484591" y="26466"/>
                </a:lnTo>
                <a:lnTo>
                  <a:pt x="521549" y="39143"/>
                </a:lnTo>
                <a:lnTo>
                  <a:pt x="587758" y="70936"/>
                </a:lnTo>
                <a:lnTo>
                  <a:pt x="615950" y="8981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358900" y="2575561"/>
            <a:ext cx="127000" cy="276999"/>
          </a:xfrm>
          <a:custGeom>
            <a:avLst/>
            <a:gdLst/>
            <a:ahLst/>
            <a:cxnLst/>
            <a:rect l="l" t="t" r="r" b="b"/>
            <a:pathLst>
              <a:path w="127000" h="167639">
                <a:moveTo>
                  <a:pt x="93980" y="0"/>
                </a:moveTo>
                <a:lnTo>
                  <a:pt x="0" y="53339"/>
                </a:lnTo>
                <a:lnTo>
                  <a:pt x="127000" y="167639"/>
                </a:lnTo>
                <a:lnTo>
                  <a:pt x="939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485900" y="2525116"/>
            <a:ext cx="615950" cy="276999"/>
          </a:xfrm>
          <a:custGeom>
            <a:avLst/>
            <a:gdLst/>
            <a:ahLst/>
            <a:cxnLst/>
            <a:rect l="l" t="t" r="r" b="b"/>
            <a:pathLst>
              <a:path w="615950" h="218439">
                <a:moveTo>
                  <a:pt x="0" y="218084"/>
                </a:moveTo>
                <a:lnTo>
                  <a:pt x="3216" y="179593"/>
                </a:lnTo>
                <a:lnTo>
                  <a:pt x="27363" y="114764"/>
                </a:lnTo>
                <a:lnTo>
                  <a:pt x="71596" y="65347"/>
                </a:lnTo>
                <a:lnTo>
                  <a:pt x="131678" y="30388"/>
                </a:lnTo>
                <a:lnTo>
                  <a:pt x="203373" y="8936"/>
                </a:lnTo>
                <a:lnTo>
                  <a:pt x="242252" y="2978"/>
                </a:lnTo>
                <a:lnTo>
                  <a:pt x="282445" y="38"/>
                </a:lnTo>
                <a:lnTo>
                  <a:pt x="323423" y="0"/>
                </a:lnTo>
                <a:lnTo>
                  <a:pt x="364656" y="2742"/>
                </a:lnTo>
                <a:lnTo>
                  <a:pt x="405615" y="8147"/>
                </a:lnTo>
                <a:lnTo>
                  <a:pt x="445769" y="16094"/>
                </a:lnTo>
                <a:lnTo>
                  <a:pt x="484591" y="26466"/>
                </a:lnTo>
                <a:lnTo>
                  <a:pt x="521549" y="39143"/>
                </a:lnTo>
                <a:lnTo>
                  <a:pt x="587758" y="70936"/>
                </a:lnTo>
                <a:lnTo>
                  <a:pt x="615950" y="8981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044700" y="2575561"/>
            <a:ext cx="127000" cy="276999"/>
          </a:xfrm>
          <a:custGeom>
            <a:avLst/>
            <a:gdLst/>
            <a:ahLst/>
            <a:cxnLst/>
            <a:rect l="l" t="t" r="r" b="b"/>
            <a:pathLst>
              <a:path w="127000" h="167639">
                <a:moveTo>
                  <a:pt x="93980" y="0"/>
                </a:moveTo>
                <a:lnTo>
                  <a:pt x="0" y="53339"/>
                </a:lnTo>
                <a:lnTo>
                  <a:pt x="127000" y="167639"/>
                </a:lnTo>
                <a:lnTo>
                  <a:pt x="939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89000" y="3200401"/>
            <a:ext cx="1282700" cy="276999"/>
          </a:xfrm>
          <a:custGeom>
            <a:avLst/>
            <a:gdLst/>
            <a:ahLst/>
            <a:cxnLst/>
            <a:rect l="l" t="t" r="r" b="b"/>
            <a:pathLst>
              <a:path w="1282700" h="216535">
                <a:moveTo>
                  <a:pt x="1282700" y="0"/>
                </a:moveTo>
                <a:lnTo>
                  <a:pt x="1275563" y="38515"/>
                </a:lnTo>
                <a:lnTo>
                  <a:pt x="1254979" y="72972"/>
                </a:lnTo>
                <a:lnTo>
                  <a:pt x="1222191" y="103465"/>
                </a:lnTo>
                <a:lnTo>
                  <a:pt x="1178438" y="130088"/>
                </a:lnTo>
                <a:lnTo>
                  <a:pt x="1124962" y="152935"/>
                </a:lnTo>
                <a:lnTo>
                  <a:pt x="1063003" y="172101"/>
                </a:lnTo>
                <a:lnTo>
                  <a:pt x="993805" y="187680"/>
                </a:lnTo>
                <a:lnTo>
                  <a:pt x="918606" y="199765"/>
                </a:lnTo>
                <a:lnTo>
                  <a:pt x="838648" y="208453"/>
                </a:lnTo>
                <a:lnTo>
                  <a:pt x="755173" y="213836"/>
                </a:lnTo>
                <a:lnTo>
                  <a:pt x="669422" y="216009"/>
                </a:lnTo>
                <a:lnTo>
                  <a:pt x="582635" y="215066"/>
                </a:lnTo>
                <a:lnTo>
                  <a:pt x="496054" y="211103"/>
                </a:lnTo>
                <a:lnTo>
                  <a:pt x="410919" y="204212"/>
                </a:lnTo>
                <a:lnTo>
                  <a:pt x="328473" y="194488"/>
                </a:lnTo>
                <a:lnTo>
                  <a:pt x="249956" y="182026"/>
                </a:lnTo>
                <a:lnTo>
                  <a:pt x="176609" y="166920"/>
                </a:lnTo>
                <a:lnTo>
                  <a:pt x="109673" y="149264"/>
                </a:lnTo>
                <a:lnTo>
                  <a:pt x="50389" y="129152"/>
                </a:lnTo>
                <a:lnTo>
                  <a:pt x="0" y="10667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00100" y="3200401"/>
            <a:ext cx="147320" cy="276999"/>
          </a:xfrm>
          <a:custGeom>
            <a:avLst/>
            <a:gdLst/>
            <a:ahLst/>
            <a:cxnLst/>
            <a:rect l="l" t="t" r="r" b="b"/>
            <a:pathLst>
              <a:path w="147319" h="157479">
                <a:moveTo>
                  <a:pt x="0" y="0"/>
                </a:moveTo>
                <a:lnTo>
                  <a:pt x="64769" y="157479"/>
                </a:lnTo>
                <a:lnTo>
                  <a:pt x="147319" y="863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4190" y="178267"/>
            <a:ext cx="9075420" cy="1508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0277"/>
            <a:r>
              <a:rPr spc="610" dirty="0"/>
              <a:t>R</a:t>
            </a:r>
            <a:r>
              <a:rPr spc="405" dirty="0"/>
              <a:t>e</a:t>
            </a:r>
            <a:r>
              <a:rPr spc="489" dirty="0"/>
              <a:t>fe</a:t>
            </a:r>
            <a:r>
              <a:rPr spc="414" dirty="0"/>
              <a:t>r</a:t>
            </a:r>
            <a:r>
              <a:rPr spc="640" dirty="0"/>
              <a:t>e</a:t>
            </a:r>
            <a:r>
              <a:rPr spc="610" dirty="0"/>
              <a:t>n</a:t>
            </a:r>
            <a:r>
              <a:rPr spc="575" dirty="0"/>
              <a:t>c</a:t>
            </a:r>
            <a:r>
              <a:rPr spc="580" dirty="0"/>
              <a:t>e</a:t>
            </a:r>
            <a:r>
              <a:rPr spc="295" dirty="0"/>
              <a:t> </a:t>
            </a:r>
            <a:r>
              <a:rPr spc="515" dirty="0"/>
              <a:t>Coun</a:t>
            </a:r>
            <a:r>
              <a:rPr spc="535" dirty="0"/>
              <a:t>t</a:t>
            </a:r>
            <a:r>
              <a:rPr spc="405" dirty="0"/>
              <a:t>in</a:t>
            </a:r>
            <a:r>
              <a:rPr spc="615" dirty="0"/>
              <a:t>g</a:t>
            </a:r>
            <a:r>
              <a:rPr spc="290" dirty="0"/>
              <a:t> </a:t>
            </a:r>
            <a:r>
              <a:rPr spc="285" dirty="0"/>
              <a:t>i</a:t>
            </a:r>
            <a:r>
              <a:rPr spc="525" dirty="0"/>
              <a:t>n</a:t>
            </a:r>
            <a:r>
              <a:rPr spc="290" dirty="0"/>
              <a:t> </a:t>
            </a:r>
            <a:r>
              <a:rPr spc="310" dirty="0"/>
              <a:t>A</a:t>
            </a:r>
            <a:r>
              <a:rPr spc="200" dirty="0"/>
              <a:t>c</a:t>
            </a:r>
            <a:r>
              <a:rPr spc="535" dirty="0"/>
              <a:t>t</a:t>
            </a:r>
            <a:r>
              <a:rPr spc="170" dirty="0"/>
              <a:t>i</a:t>
            </a:r>
            <a:r>
              <a:rPr spc="445" dirty="0"/>
              <a:t>o</a:t>
            </a:r>
            <a:r>
              <a:rPr spc="615" dirty="0"/>
              <a:t>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6072" y="1627886"/>
            <a:ext cx="2768600" cy="10430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60589" marR="6348" indent="-548527">
              <a:lnSpc>
                <a:spcPts val="2039"/>
              </a:lnSpc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clas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s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{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next;</a:t>
            </a:r>
            <a:endParaRPr>
              <a:latin typeface="Courier New"/>
              <a:cs typeface="Courier New"/>
            </a:endParaRPr>
          </a:p>
          <a:p>
            <a:pPr marL="12696">
              <a:lnSpc>
                <a:spcPts val="2000"/>
              </a:lnSpc>
            </a:pP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}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6072" y="2644140"/>
            <a:ext cx="1945639" cy="1079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>
              <a:lnSpc>
                <a:spcPts val="2100"/>
              </a:lnSpc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in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main(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) {</a:t>
            </a:r>
            <a:endParaRPr>
              <a:latin typeface="Courier New"/>
              <a:cs typeface="Courier New"/>
            </a:endParaRPr>
          </a:p>
          <a:p>
            <a:pPr marL="560589" marR="6348" algn="just">
              <a:lnSpc>
                <a:spcPts val="2039"/>
              </a:lnSpc>
              <a:spcBef>
                <a:spcPts val="105"/>
              </a:spcBef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LinkedList LinkedList LinkedList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63472" y="2924557"/>
            <a:ext cx="3042920" cy="798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>
              <a:lnSpc>
                <a:spcPts val="2039"/>
              </a:lnSpc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hea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d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ne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w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LinkedList; mi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d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ne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w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LinkedList; tai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l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ne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w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LinkedList;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6070" y="3960875"/>
            <a:ext cx="3591560" cy="2354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60589" marR="554875">
              <a:lnSpc>
                <a:spcPts val="2039"/>
              </a:lnSpc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head.nex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mid; mid.nex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tail;</a:t>
            </a:r>
            <a:endParaRPr>
              <a:latin typeface="Courier New"/>
              <a:cs typeface="Courier New"/>
            </a:endParaRPr>
          </a:p>
          <a:p>
            <a:pPr marL="560589" marR="6348">
              <a:lnSpc>
                <a:spcPts val="4079"/>
              </a:lnSpc>
              <a:spcBef>
                <a:spcPts val="414"/>
              </a:spcBef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mi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d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tai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l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null; head.next.nex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null; hea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d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null;</a:t>
            </a:r>
            <a:endParaRPr>
              <a:latin typeface="Courier New"/>
              <a:cs typeface="Courier New"/>
            </a:endParaRPr>
          </a:p>
          <a:p>
            <a:pPr marL="12696">
              <a:lnSpc>
                <a:spcPts val="1585"/>
              </a:lnSpc>
            </a:pP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}</a:t>
            </a:r>
            <a:endParaRPr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4190" y="178267"/>
            <a:ext cx="9075420" cy="1508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0586"/>
            <a:r>
              <a:rPr spc="240" dirty="0"/>
              <a:t>T</a:t>
            </a:r>
            <a:r>
              <a:rPr spc="610" dirty="0"/>
              <a:t>h</a:t>
            </a:r>
            <a:r>
              <a:rPr spc="640" dirty="0"/>
              <a:t>e</a:t>
            </a:r>
            <a:r>
              <a:rPr spc="295" dirty="0"/>
              <a:t> </a:t>
            </a:r>
            <a:r>
              <a:rPr spc="725" dirty="0"/>
              <a:t>S</a:t>
            </a:r>
            <a:r>
              <a:rPr spc="355" dirty="0"/>
              <a:t>t</a:t>
            </a:r>
            <a:r>
              <a:rPr spc="390" dirty="0"/>
              <a:t>op</a:t>
            </a:r>
            <a:r>
              <a:rPr spc="260" dirty="0"/>
              <a:t>-</a:t>
            </a:r>
            <a:r>
              <a:rPr spc="660" dirty="0"/>
              <a:t>a</a:t>
            </a:r>
            <a:r>
              <a:rPr spc="610" dirty="0"/>
              <a:t>n</a:t>
            </a:r>
            <a:r>
              <a:rPr spc="365" dirty="0"/>
              <a:t>d</a:t>
            </a:r>
            <a:r>
              <a:rPr spc="245" dirty="0"/>
              <a:t>-</a:t>
            </a:r>
            <a:r>
              <a:rPr spc="430" dirty="0"/>
              <a:t>Cop</a:t>
            </a:r>
            <a:r>
              <a:rPr spc="395" dirty="0"/>
              <a:t>y</a:t>
            </a:r>
            <a:r>
              <a:rPr spc="295" dirty="0"/>
              <a:t> </a:t>
            </a:r>
            <a:r>
              <a:rPr spc="330" dirty="0"/>
              <a:t>Col</a:t>
            </a:r>
            <a:r>
              <a:rPr spc="180" dirty="0"/>
              <a:t>l</a:t>
            </a:r>
            <a:r>
              <a:rPr spc="575" dirty="0"/>
              <a:t>e</a:t>
            </a:r>
            <a:r>
              <a:rPr spc="590" dirty="0"/>
              <a:t>c</a:t>
            </a:r>
            <a:r>
              <a:rPr spc="535" dirty="0"/>
              <a:t>t</a:t>
            </a:r>
            <a:r>
              <a:rPr spc="525" dirty="0"/>
              <a:t>or</a:t>
            </a:r>
          </a:p>
        </p:txBody>
      </p:sp>
      <p:sp>
        <p:nvSpPr>
          <p:cNvPr id="3" name="object 3"/>
          <p:cNvSpPr/>
          <p:nvPr/>
        </p:nvSpPr>
        <p:spPr>
          <a:xfrm>
            <a:off x="2514600" y="2743201"/>
            <a:ext cx="2487295" cy="276999"/>
          </a:xfrm>
          <a:custGeom>
            <a:avLst/>
            <a:gdLst/>
            <a:ahLst/>
            <a:cxnLst/>
            <a:rect l="l" t="t" r="r" b="b"/>
            <a:pathLst>
              <a:path w="2487295" h="457200">
                <a:moveTo>
                  <a:pt x="0" y="457200"/>
                </a:moveTo>
                <a:lnTo>
                  <a:pt x="2487284" y="457200"/>
                </a:lnTo>
                <a:lnTo>
                  <a:pt x="2487284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1" y="2743201"/>
            <a:ext cx="4572000" cy="276999"/>
          </a:xfrm>
          <a:custGeom>
            <a:avLst/>
            <a:gdLst/>
            <a:ahLst/>
            <a:cxnLst/>
            <a:rect l="l" t="t" r="r" b="b"/>
            <a:pathLst>
              <a:path w="4572000" h="457200">
                <a:moveTo>
                  <a:pt x="22860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0" y="0"/>
                </a:lnTo>
                <a:lnTo>
                  <a:pt x="4572000" y="457200"/>
                </a:lnTo>
                <a:lnTo>
                  <a:pt x="22860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29200" y="2743201"/>
            <a:ext cx="4572000" cy="276999"/>
          </a:xfrm>
          <a:custGeom>
            <a:avLst/>
            <a:gdLst/>
            <a:ahLst/>
            <a:cxnLst/>
            <a:rect l="l" t="t" r="r" b="b"/>
            <a:pathLst>
              <a:path w="4572000" h="457200">
                <a:moveTo>
                  <a:pt x="22860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0" y="0"/>
                </a:lnTo>
                <a:lnTo>
                  <a:pt x="4572000" y="457200"/>
                </a:lnTo>
                <a:lnTo>
                  <a:pt x="22860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56514" y="2743201"/>
            <a:ext cx="658495" cy="276999"/>
          </a:xfrm>
          <a:custGeom>
            <a:avLst/>
            <a:gdLst/>
            <a:ahLst/>
            <a:cxnLst/>
            <a:rect l="l" t="t" r="r" b="b"/>
            <a:pathLst>
              <a:path w="658495" h="457200">
                <a:moveTo>
                  <a:pt x="0" y="457200"/>
                </a:moveTo>
                <a:lnTo>
                  <a:pt x="658484" y="457200"/>
                </a:lnTo>
                <a:lnTo>
                  <a:pt x="658484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292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29200" y="2057401"/>
            <a:ext cx="0" cy="276999"/>
          </a:xfrm>
          <a:custGeom>
            <a:avLst/>
            <a:gdLst/>
            <a:ahLst/>
            <a:cxnLst/>
            <a:rect l="l" t="t" r="r" b="b"/>
            <a:pathLst>
              <a:path h="1828800">
                <a:moveTo>
                  <a:pt x="0" y="0"/>
                </a:moveTo>
                <a:lnTo>
                  <a:pt x="0" y="1828800"/>
                </a:lnTo>
              </a:path>
            </a:pathLst>
          </a:custGeom>
          <a:ln w="5463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150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150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008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4008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372100" y="2530803"/>
            <a:ext cx="3318510" cy="276999"/>
          </a:xfrm>
          <a:custGeom>
            <a:avLst/>
            <a:gdLst/>
            <a:ahLst/>
            <a:cxnLst/>
            <a:rect l="l" t="t" r="r" b="b"/>
            <a:pathLst>
              <a:path w="3318509" h="212725">
                <a:moveTo>
                  <a:pt x="0" y="212398"/>
                </a:moveTo>
                <a:lnTo>
                  <a:pt x="19869" y="173867"/>
                </a:lnTo>
                <a:lnTo>
                  <a:pt x="77042" y="139384"/>
                </a:lnTo>
                <a:lnTo>
                  <a:pt x="167862" y="108880"/>
                </a:lnTo>
                <a:lnTo>
                  <a:pt x="288676" y="82289"/>
                </a:lnTo>
                <a:lnTo>
                  <a:pt x="435828" y="59541"/>
                </a:lnTo>
                <a:lnTo>
                  <a:pt x="605664" y="40570"/>
                </a:lnTo>
                <a:lnTo>
                  <a:pt x="794529" y="25309"/>
                </a:lnTo>
                <a:lnTo>
                  <a:pt x="998768" y="13688"/>
                </a:lnTo>
                <a:lnTo>
                  <a:pt x="1214727" y="5642"/>
                </a:lnTo>
                <a:lnTo>
                  <a:pt x="1438751" y="1101"/>
                </a:lnTo>
                <a:lnTo>
                  <a:pt x="1667185" y="0"/>
                </a:lnTo>
                <a:lnTo>
                  <a:pt x="1896374" y="2269"/>
                </a:lnTo>
                <a:lnTo>
                  <a:pt x="2122663" y="7841"/>
                </a:lnTo>
                <a:lnTo>
                  <a:pt x="2342399" y="16649"/>
                </a:lnTo>
                <a:lnTo>
                  <a:pt x="2551926" y="28625"/>
                </a:lnTo>
                <a:lnTo>
                  <a:pt x="2747589" y="43701"/>
                </a:lnTo>
                <a:lnTo>
                  <a:pt x="2925733" y="61810"/>
                </a:lnTo>
                <a:lnTo>
                  <a:pt x="3082705" y="82884"/>
                </a:lnTo>
                <a:lnTo>
                  <a:pt x="3214848" y="106856"/>
                </a:lnTo>
                <a:lnTo>
                  <a:pt x="3318509" y="13365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637269" y="2607311"/>
            <a:ext cx="163830" cy="276999"/>
          </a:xfrm>
          <a:custGeom>
            <a:avLst/>
            <a:gdLst/>
            <a:ahLst/>
            <a:cxnLst/>
            <a:rect l="l" t="t" r="r" b="b"/>
            <a:pathLst>
              <a:path w="163829" h="135889">
                <a:moveTo>
                  <a:pt x="60959" y="0"/>
                </a:moveTo>
                <a:lnTo>
                  <a:pt x="0" y="88900"/>
                </a:lnTo>
                <a:lnTo>
                  <a:pt x="163829" y="135889"/>
                </a:lnTo>
                <a:lnTo>
                  <a:pt x="609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0866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866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813550" y="2525116"/>
            <a:ext cx="615950" cy="276999"/>
          </a:xfrm>
          <a:custGeom>
            <a:avLst/>
            <a:gdLst/>
            <a:ahLst/>
            <a:cxnLst/>
            <a:rect l="l" t="t" r="r" b="b"/>
            <a:pathLst>
              <a:path w="615950" h="218439">
                <a:moveTo>
                  <a:pt x="615950" y="218084"/>
                </a:moveTo>
                <a:lnTo>
                  <a:pt x="612724" y="179593"/>
                </a:lnTo>
                <a:lnTo>
                  <a:pt x="588513" y="114764"/>
                </a:lnTo>
                <a:lnTo>
                  <a:pt x="544175" y="65347"/>
                </a:lnTo>
                <a:lnTo>
                  <a:pt x="483967" y="30388"/>
                </a:lnTo>
                <a:lnTo>
                  <a:pt x="412151" y="8936"/>
                </a:lnTo>
                <a:lnTo>
                  <a:pt x="373221" y="2978"/>
                </a:lnTo>
                <a:lnTo>
                  <a:pt x="332985" y="38"/>
                </a:lnTo>
                <a:lnTo>
                  <a:pt x="291978" y="0"/>
                </a:lnTo>
                <a:lnTo>
                  <a:pt x="250730" y="2742"/>
                </a:lnTo>
                <a:lnTo>
                  <a:pt x="209774" y="8147"/>
                </a:lnTo>
                <a:lnTo>
                  <a:pt x="169644" y="16094"/>
                </a:lnTo>
                <a:lnTo>
                  <a:pt x="130870" y="26466"/>
                </a:lnTo>
                <a:lnTo>
                  <a:pt x="93987" y="39143"/>
                </a:lnTo>
                <a:lnTo>
                  <a:pt x="28019" y="70936"/>
                </a:lnTo>
                <a:lnTo>
                  <a:pt x="0" y="8981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743700" y="2575561"/>
            <a:ext cx="127000" cy="276999"/>
          </a:xfrm>
          <a:custGeom>
            <a:avLst/>
            <a:gdLst/>
            <a:ahLst/>
            <a:cxnLst/>
            <a:rect l="l" t="t" r="r" b="b"/>
            <a:pathLst>
              <a:path w="127000" h="167639">
                <a:moveTo>
                  <a:pt x="33020" y="0"/>
                </a:moveTo>
                <a:lnTo>
                  <a:pt x="0" y="167639"/>
                </a:lnTo>
                <a:lnTo>
                  <a:pt x="127000" y="53339"/>
                </a:lnTo>
                <a:lnTo>
                  <a:pt x="330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7724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7724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474970" y="3200401"/>
            <a:ext cx="2640330" cy="276999"/>
          </a:xfrm>
          <a:custGeom>
            <a:avLst/>
            <a:gdLst/>
            <a:ahLst/>
            <a:cxnLst/>
            <a:rect l="l" t="t" r="r" b="b"/>
            <a:pathLst>
              <a:path w="2640329" h="213360">
                <a:moveTo>
                  <a:pt x="2640329" y="0"/>
                </a:moveTo>
                <a:lnTo>
                  <a:pt x="2624761" y="38531"/>
                </a:lnTo>
                <a:lnTo>
                  <a:pt x="2579945" y="73018"/>
                </a:lnTo>
                <a:lnTo>
                  <a:pt x="2508712" y="103534"/>
                </a:lnTo>
                <a:lnTo>
                  <a:pt x="2413894" y="130149"/>
                </a:lnTo>
                <a:lnTo>
                  <a:pt x="2298322" y="152935"/>
                </a:lnTo>
                <a:lnTo>
                  <a:pt x="2164830" y="171964"/>
                </a:lnTo>
                <a:lnTo>
                  <a:pt x="2016248" y="187306"/>
                </a:lnTo>
                <a:lnTo>
                  <a:pt x="1855409" y="199034"/>
                </a:lnTo>
                <a:lnTo>
                  <a:pt x="1685143" y="207218"/>
                </a:lnTo>
                <a:lnTo>
                  <a:pt x="1508283" y="211931"/>
                </a:lnTo>
                <a:lnTo>
                  <a:pt x="1327661" y="213243"/>
                </a:lnTo>
                <a:lnTo>
                  <a:pt x="1146108" y="211226"/>
                </a:lnTo>
                <a:lnTo>
                  <a:pt x="966457" y="205951"/>
                </a:lnTo>
                <a:lnTo>
                  <a:pt x="791538" y="197491"/>
                </a:lnTo>
                <a:lnTo>
                  <a:pt x="624185" y="185916"/>
                </a:lnTo>
                <a:lnTo>
                  <a:pt x="467227" y="171297"/>
                </a:lnTo>
                <a:lnTo>
                  <a:pt x="323499" y="153707"/>
                </a:lnTo>
                <a:lnTo>
                  <a:pt x="195830" y="133216"/>
                </a:lnTo>
                <a:lnTo>
                  <a:pt x="87053" y="109897"/>
                </a:lnTo>
                <a:lnTo>
                  <a:pt x="0" y="8382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72100" y="3200401"/>
            <a:ext cx="161290" cy="276999"/>
          </a:xfrm>
          <a:custGeom>
            <a:avLst/>
            <a:gdLst/>
            <a:ahLst/>
            <a:cxnLst/>
            <a:rect l="l" t="t" r="r" b="b"/>
            <a:pathLst>
              <a:path w="161289" h="142239">
                <a:moveTo>
                  <a:pt x="0" y="0"/>
                </a:moveTo>
                <a:lnTo>
                  <a:pt x="93979" y="142239"/>
                </a:lnTo>
                <a:lnTo>
                  <a:pt x="161289" y="5715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4582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4582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185150" y="3200401"/>
            <a:ext cx="615950" cy="276999"/>
          </a:xfrm>
          <a:custGeom>
            <a:avLst/>
            <a:gdLst/>
            <a:ahLst/>
            <a:cxnLst/>
            <a:rect l="l" t="t" r="r" b="b"/>
            <a:pathLst>
              <a:path w="615950" h="218439">
                <a:moveTo>
                  <a:pt x="615950" y="0"/>
                </a:moveTo>
                <a:lnTo>
                  <a:pt x="612724" y="38491"/>
                </a:lnTo>
                <a:lnTo>
                  <a:pt x="588513" y="103320"/>
                </a:lnTo>
                <a:lnTo>
                  <a:pt x="544175" y="152737"/>
                </a:lnTo>
                <a:lnTo>
                  <a:pt x="483967" y="187695"/>
                </a:lnTo>
                <a:lnTo>
                  <a:pt x="412151" y="209147"/>
                </a:lnTo>
                <a:lnTo>
                  <a:pt x="373221" y="215106"/>
                </a:lnTo>
                <a:lnTo>
                  <a:pt x="332985" y="218045"/>
                </a:lnTo>
                <a:lnTo>
                  <a:pt x="291978" y="218084"/>
                </a:lnTo>
                <a:lnTo>
                  <a:pt x="250730" y="215341"/>
                </a:lnTo>
                <a:lnTo>
                  <a:pt x="209774" y="209937"/>
                </a:lnTo>
                <a:lnTo>
                  <a:pt x="169644" y="201989"/>
                </a:lnTo>
                <a:lnTo>
                  <a:pt x="130870" y="191617"/>
                </a:lnTo>
                <a:lnTo>
                  <a:pt x="93987" y="178940"/>
                </a:lnTo>
                <a:lnTo>
                  <a:pt x="28019" y="147147"/>
                </a:lnTo>
                <a:lnTo>
                  <a:pt x="0" y="1282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115300" y="3200401"/>
            <a:ext cx="127000" cy="276999"/>
          </a:xfrm>
          <a:custGeom>
            <a:avLst/>
            <a:gdLst/>
            <a:ahLst/>
            <a:cxnLst/>
            <a:rect l="l" t="t" r="r" b="b"/>
            <a:pathLst>
              <a:path w="127000" h="167639">
                <a:moveTo>
                  <a:pt x="0" y="0"/>
                </a:moveTo>
                <a:lnTo>
                  <a:pt x="33020" y="167639"/>
                </a:lnTo>
                <a:lnTo>
                  <a:pt x="127000" y="1143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800600" y="5257801"/>
            <a:ext cx="1143000" cy="276999"/>
          </a:xfrm>
          <a:custGeom>
            <a:avLst/>
            <a:gdLst/>
            <a:ahLst/>
            <a:cxnLst/>
            <a:rect l="l" t="t" r="r" b="b"/>
            <a:pathLst>
              <a:path w="1143000" h="1143000">
                <a:moveTo>
                  <a:pt x="1143000" y="0"/>
                </a:moveTo>
                <a:lnTo>
                  <a:pt x="0" y="0"/>
                </a:lnTo>
                <a:lnTo>
                  <a:pt x="0" y="1143000"/>
                </a:lnTo>
                <a:lnTo>
                  <a:pt x="1143000" y="1143000"/>
                </a:lnTo>
                <a:lnTo>
                  <a:pt x="114300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800600" y="5257801"/>
            <a:ext cx="1143000" cy="276999"/>
          </a:xfrm>
          <a:custGeom>
            <a:avLst/>
            <a:gdLst/>
            <a:ahLst/>
            <a:cxnLst/>
            <a:rect l="l" t="t" r="r" b="b"/>
            <a:pathLst>
              <a:path w="1143000" h="1143000">
                <a:moveTo>
                  <a:pt x="571500" y="1143000"/>
                </a:moveTo>
                <a:lnTo>
                  <a:pt x="0" y="1143000"/>
                </a:lnTo>
                <a:lnTo>
                  <a:pt x="0" y="0"/>
                </a:lnTo>
                <a:lnTo>
                  <a:pt x="1143000" y="0"/>
                </a:lnTo>
                <a:lnTo>
                  <a:pt x="1143000" y="1143000"/>
                </a:lnTo>
                <a:lnTo>
                  <a:pt x="571500" y="1143000"/>
                </a:lnTo>
                <a:close/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029200" y="54864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029200" y="54864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4804410" y="6007102"/>
            <a:ext cx="1133475" cy="3052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2000" spc="170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000" spc="200" dirty="0">
                <a:solidFill>
                  <a:srgbClr val="191919"/>
                </a:solidFill>
                <a:latin typeface="Times New Roman"/>
                <a:cs typeface="Times New Roman"/>
              </a:rPr>
              <a:t>oo</a:t>
            </a:r>
            <a:r>
              <a:rPr sz="2000" spc="24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000" spc="13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000" spc="295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000" spc="23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000" spc="24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803911" y="3354071"/>
            <a:ext cx="4225290" cy="276999"/>
          </a:xfrm>
          <a:custGeom>
            <a:avLst/>
            <a:gdLst/>
            <a:ahLst/>
            <a:cxnLst/>
            <a:rect l="l" t="t" r="r" b="b"/>
            <a:pathLst>
              <a:path w="4225290" h="2360929">
                <a:moveTo>
                  <a:pt x="4225290" y="2360929"/>
                </a:moveTo>
                <a:lnTo>
                  <a:pt x="3813586" y="2355033"/>
                </a:lnTo>
                <a:lnTo>
                  <a:pt x="3424165" y="2337343"/>
                </a:lnTo>
                <a:lnTo>
                  <a:pt x="3056828" y="2307857"/>
                </a:lnTo>
                <a:lnTo>
                  <a:pt x="2711378" y="2266574"/>
                </a:lnTo>
                <a:lnTo>
                  <a:pt x="2387619" y="2213490"/>
                </a:lnTo>
                <a:lnTo>
                  <a:pt x="2085353" y="2148606"/>
                </a:lnTo>
                <a:lnTo>
                  <a:pt x="1804384" y="2071918"/>
                </a:lnTo>
                <a:lnTo>
                  <a:pt x="1544513" y="1983425"/>
                </a:lnTo>
                <a:lnTo>
                  <a:pt x="1305543" y="1883124"/>
                </a:lnTo>
                <a:lnTo>
                  <a:pt x="1087278" y="1771014"/>
                </a:lnTo>
                <a:lnTo>
                  <a:pt x="889521" y="1647094"/>
                </a:lnTo>
                <a:lnTo>
                  <a:pt x="712073" y="1511360"/>
                </a:lnTo>
                <a:lnTo>
                  <a:pt x="554739" y="1363812"/>
                </a:lnTo>
                <a:lnTo>
                  <a:pt x="417320" y="1204447"/>
                </a:lnTo>
                <a:lnTo>
                  <a:pt x="299620" y="1033264"/>
                </a:lnTo>
                <a:lnTo>
                  <a:pt x="201442" y="850259"/>
                </a:lnTo>
                <a:lnTo>
                  <a:pt x="122588" y="655433"/>
                </a:lnTo>
                <a:lnTo>
                  <a:pt x="62861" y="448782"/>
                </a:lnTo>
                <a:lnTo>
                  <a:pt x="22064" y="230305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50571" y="3200401"/>
            <a:ext cx="107950" cy="276999"/>
          </a:xfrm>
          <a:custGeom>
            <a:avLst/>
            <a:gdLst/>
            <a:ahLst/>
            <a:cxnLst/>
            <a:rect l="l" t="t" r="r" b="b"/>
            <a:pathLst>
              <a:path w="107950" h="163829">
                <a:moveTo>
                  <a:pt x="49529" y="0"/>
                </a:moveTo>
                <a:lnTo>
                  <a:pt x="0" y="163829"/>
                </a:lnTo>
                <a:lnTo>
                  <a:pt x="107949" y="160020"/>
                </a:lnTo>
                <a:lnTo>
                  <a:pt x="495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743700" y="3200401"/>
            <a:ext cx="615950" cy="276999"/>
          </a:xfrm>
          <a:custGeom>
            <a:avLst/>
            <a:gdLst/>
            <a:ahLst/>
            <a:cxnLst/>
            <a:rect l="l" t="t" r="r" b="b"/>
            <a:pathLst>
              <a:path w="615950" h="218439">
                <a:moveTo>
                  <a:pt x="0" y="0"/>
                </a:moveTo>
                <a:lnTo>
                  <a:pt x="3216" y="38491"/>
                </a:lnTo>
                <a:lnTo>
                  <a:pt x="27363" y="103320"/>
                </a:lnTo>
                <a:lnTo>
                  <a:pt x="71596" y="152737"/>
                </a:lnTo>
                <a:lnTo>
                  <a:pt x="131678" y="187695"/>
                </a:lnTo>
                <a:lnTo>
                  <a:pt x="203373" y="209147"/>
                </a:lnTo>
                <a:lnTo>
                  <a:pt x="242252" y="215106"/>
                </a:lnTo>
                <a:lnTo>
                  <a:pt x="282445" y="218045"/>
                </a:lnTo>
                <a:lnTo>
                  <a:pt x="323423" y="218084"/>
                </a:lnTo>
                <a:lnTo>
                  <a:pt x="364656" y="215341"/>
                </a:lnTo>
                <a:lnTo>
                  <a:pt x="405615" y="209937"/>
                </a:lnTo>
                <a:lnTo>
                  <a:pt x="445770" y="201989"/>
                </a:lnTo>
                <a:lnTo>
                  <a:pt x="484591" y="191617"/>
                </a:lnTo>
                <a:lnTo>
                  <a:pt x="521549" y="178940"/>
                </a:lnTo>
                <a:lnTo>
                  <a:pt x="587758" y="147147"/>
                </a:lnTo>
                <a:lnTo>
                  <a:pt x="615950" y="1282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302500" y="3200401"/>
            <a:ext cx="127000" cy="276999"/>
          </a:xfrm>
          <a:custGeom>
            <a:avLst/>
            <a:gdLst/>
            <a:ahLst/>
            <a:cxnLst/>
            <a:rect l="l" t="t" r="r" b="b"/>
            <a:pathLst>
              <a:path w="127000" h="167639">
                <a:moveTo>
                  <a:pt x="127000" y="0"/>
                </a:moveTo>
                <a:lnTo>
                  <a:pt x="0" y="114300"/>
                </a:lnTo>
                <a:lnTo>
                  <a:pt x="93979" y="167639"/>
                </a:lnTo>
                <a:lnTo>
                  <a:pt x="127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57199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57199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1430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430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8288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8288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00101" y="2525116"/>
            <a:ext cx="615950" cy="276999"/>
          </a:xfrm>
          <a:custGeom>
            <a:avLst/>
            <a:gdLst/>
            <a:ahLst/>
            <a:cxnLst/>
            <a:rect l="l" t="t" r="r" b="b"/>
            <a:pathLst>
              <a:path w="615950" h="218439">
                <a:moveTo>
                  <a:pt x="0" y="218084"/>
                </a:moveTo>
                <a:lnTo>
                  <a:pt x="3216" y="179593"/>
                </a:lnTo>
                <a:lnTo>
                  <a:pt x="27363" y="114764"/>
                </a:lnTo>
                <a:lnTo>
                  <a:pt x="71596" y="65347"/>
                </a:lnTo>
                <a:lnTo>
                  <a:pt x="131678" y="30388"/>
                </a:lnTo>
                <a:lnTo>
                  <a:pt x="203373" y="8936"/>
                </a:lnTo>
                <a:lnTo>
                  <a:pt x="242252" y="2978"/>
                </a:lnTo>
                <a:lnTo>
                  <a:pt x="282445" y="38"/>
                </a:lnTo>
                <a:lnTo>
                  <a:pt x="323423" y="0"/>
                </a:lnTo>
                <a:lnTo>
                  <a:pt x="364656" y="2742"/>
                </a:lnTo>
                <a:lnTo>
                  <a:pt x="405615" y="8147"/>
                </a:lnTo>
                <a:lnTo>
                  <a:pt x="445769" y="16094"/>
                </a:lnTo>
                <a:lnTo>
                  <a:pt x="484591" y="26466"/>
                </a:lnTo>
                <a:lnTo>
                  <a:pt x="521549" y="39143"/>
                </a:lnTo>
                <a:lnTo>
                  <a:pt x="587758" y="70936"/>
                </a:lnTo>
                <a:lnTo>
                  <a:pt x="615950" y="8981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58900" y="2575561"/>
            <a:ext cx="127000" cy="276999"/>
          </a:xfrm>
          <a:custGeom>
            <a:avLst/>
            <a:gdLst/>
            <a:ahLst/>
            <a:cxnLst/>
            <a:rect l="l" t="t" r="r" b="b"/>
            <a:pathLst>
              <a:path w="127000" h="167639">
                <a:moveTo>
                  <a:pt x="93980" y="0"/>
                </a:moveTo>
                <a:lnTo>
                  <a:pt x="0" y="53339"/>
                </a:lnTo>
                <a:lnTo>
                  <a:pt x="127000" y="167639"/>
                </a:lnTo>
                <a:lnTo>
                  <a:pt x="939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485900" y="2525116"/>
            <a:ext cx="615950" cy="276999"/>
          </a:xfrm>
          <a:custGeom>
            <a:avLst/>
            <a:gdLst/>
            <a:ahLst/>
            <a:cxnLst/>
            <a:rect l="l" t="t" r="r" b="b"/>
            <a:pathLst>
              <a:path w="615950" h="218439">
                <a:moveTo>
                  <a:pt x="0" y="218084"/>
                </a:moveTo>
                <a:lnTo>
                  <a:pt x="3216" y="179593"/>
                </a:lnTo>
                <a:lnTo>
                  <a:pt x="27363" y="114764"/>
                </a:lnTo>
                <a:lnTo>
                  <a:pt x="71596" y="65347"/>
                </a:lnTo>
                <a:lnTo>
                  <a:pt x="131678" y="30388"/>
                </a:lnTo>
                <a:lnTo>
                  <a:pt x="203373" y="8936"/>
                </a:lnTo>
                <a:lnTo>
                  <a:pt x="242252" y="2978"/>
                </a:lnTo>
                <a:lnTo>
                  <a:pt x="282445" y="38"/>
                </a:lnTo>
                <a:lnTo>
                  <a:pt x="323423" y="0"/>
                </a:lnTo>
                <a:lnTo>
                  <a:pt x="364656" y="2742"/>
                </a:lnTo>
                <a:lnTo>
                  <a:pt x="405615" y="8147"/>
                </a:lnTo>
                <a:lnTo>
                  <a:pt x="445769" y="16094"/>
                </a:lnTo>
                <a:lnTo>
                  <a:pt x="484591" y="26466"/>
                </a:lnTo>
                <a:lnTo>
                  <a:pt x="521549" y="39143"/>
                </a:lnTo>
                <a:lnTo>
                  <a:pt x="587758" y="70936"/>
                </a:lnTo>
                <a:lnTo>
                  <a:pt x="615950" y="8981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044700" y="2575561"/>
            <a:ext cx="127000" cy="276999"/>
          </a:xfrm>
          <a:custGeom>
            <a:avLst/>
            <a:gdLst/>
            <a:ahLst/>
            <a:cxnLst/>
            <a:rect l="l" t="t" r="r" b="b"/>
            <a:pathLst>
              <a:path w="127000" h="167639">
                <a:moveTo>
                  <a:pt x="93980" y="0"/>
                </a:moveTo>
                <a:lnTo>
                  <a:pt x="0" y="53339"/>
                </a:lnTo>
                <a:lnTo>
                  <a:pt x="127000" y="167639"/>
                </a:lnTo>
                <a:lnTo>
                  <a:pt x="939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89000" y="3200401"/>
            <a:ext cx="1282700" cy="276999"/>
          </a:xfrm>
          <a:custGeom>
            <a:avLst/>
            <a:gdLst/>
            <a:ahLst/>
            <a:cxnLst/>
            <a:rect l="l" t="t" r="r" b="b"/>
            <a:pathLst>
              <a:path w="1282700" h="216535">
                <a:moveTo>
                  <a:pt x="1282700" y="0"/>
                </a:moveTo>
                <a:lnTo>
                  <a:pt x="1275563" y="38515"/>
                </a:lnTo>
                <a:lnTo>
                  <a:pt x="1254979" y="72972"/>
                </a:lnTo>
                <a:lnTo>
                  <a:pt x="1222191" y="103465"/>
                </a:lnTo>
                <a:lnTo>
                  <a:pt x="1178438" y="130088"/>
                </a:lnTo>
                <a:lnTo>
                  <a:pt x="1124962" y="152935"/>
                </a:lnTo>
                <a:lnTo>
                  <a:pt x="1063003" y="172101"/>
                </a:lnTo>
                <a:lnTo>
                  <a:pt x="993805" y="187680"/>
                </a:lnTo>
                <a:lnTo>
                  <a:pt x="918606" y="199765"/>
                </a:lnTo>
                <a:lnTo>
                  <a:pt x="838648" y="208453"/>
                </a:lnTo>
                <a:lnTo>
                  <a:pt x="755173" y="213836"/>
                </a:lnTo>
                <a:lnTo>
                  <a:pt x="669422" y="216009"/>
                </a:lnTo>
                <a:lnTo>
                  <a:pt x="582635" y="215066"/>
                </a:lnTo>
                <a:lnTo>
                  <a:pt x="496054" y="211103"/>
                </a:lnTo>
                <a:lnTo>
                  <a:pt x="410919" y="204212"/>
                </a:lnTo>
                <a:lnTo>
                  <a:pt x="328473" y="194488"/>
                </a:lnTo>
                <a:lnTo>
                  <a:pt x="249956" y="182026"/>
                </a:lnTo>
                <a:lnTo>
                  <a:pt x="176609" y="166920"/>
                </a:lnTo>
                <a:lnTo>
                  <a:pt x="109673" y="149264"/>
                </a:lnTo>
                <a:lnTo>
                  <a:pt x="50389" y="129152"/>
                </a:lnTo>
                <a:lnTo>
                  <a:pt x="0" y="10667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00100" y="3200401"/>
            <a:ext cx="147320" cy="276999"/>
          </a:xfrm>
          <a:custGeom>
            <a:avLst/>
            <a:gdLst/>
            <a:ahLst/>
            <a:cxnLst/>
            <a:rect l="l" t="t" r="r" b="b"/>
            <a:pathLst>
              <a:path w="147319" h="157479">
                <a:moveTo>
                  <a:pt x="0" y="0"/>
                </a:moveTo>
                <a:lnTo>
                  <a:pt x="64769" y="157479"/>
                </a:lnTo>
                <a:lnTo>
                  <a:pt x="147319" y="863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514602" y="3200401"/>
            <a:ext cx="171450" cy="276999"/>
          </a:xfrm>
          <a:custGeom>
            <a:avLst/>
            <a:gdLst/>
            <a:ahLst/>
            <a:cxnLst/>
            <a:rect l="l" t="t" r="r" b="b"/>
            <a:pathLst>
              <a:path w="171450" h="914400">
                <a:moveTo>
                  <a:pt x="171450" y="228600"/>
                </a:moveTo>
                <a:lnTo>
                  <a:pt x="57150" y="228600"/>
                </a:lnTo>
                <a:lnTo>
                  <a:pt x="57150" y="914400"/>
                </a:lnTo>
                <a:lnTo>
                  <a:pt x="171450" y="914400"/>
                </a:lnTo>
                <a:lnTo>
                  <a:pt x="171450" y="228600"/>
                </a:lnTo>
                <a:close/>
              </a:path>
              <a:path w="171450" h="914400">
                <a:moveTo>
                  <a:pt x="114300" y="0"/>
                </a:moveTo>
                <a:lnTo>
                  <a:pt x="0" y="228600"/>
                </a:lnTo>
                <a:lnTo>
                  <a:pt x="228600" y="228600"/>
                </a:lnTo>
                <a:lnTo>
                  <a:pt x="114300" y="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514602" y="3200401"/>
            <a:ext cx="228600" cy="276999"/>
          </a:xfrm>
          <a:custGeom>
            <a:avLst/>
            <a:gdLst/>
            <a:ahLst/>
            <a:cxnLst/>
            <a:rect l="l" t="t" r="r" b="b"/>
            <a:pathLst>
              <a:path w="228600" h="914400">
                <a:moveTo>
                  <a:pt x="57150" y="914400"/>
                </a:moveTo>
                <a:lnTo>
                  <a:pt x="57150" y="228600"/>
                </a:lnTo>
                <a:lnTo>
                  <a:pt x="0" y="228600"/>
                </a:lnTo>
                <a:lnTo>
                  <a:pt x="114300" y="0"/>
                </a:lnTo>
                <a:lnTo>
                  <a:pt x="228600" y="228600"/>
                </a:lnTo>
                <a:lnTo>
                  <a:pt x="171450" y="228600"/>
                </a:lnTo>
                <a:lnTo>
                  <a:pt x="171450" y="914400"/>
                </a:lnTo>
                <a:lnTo>
                  <a:pt x="57150" y="9144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514600" y="3200401"/>
            <a:ext cx="0" cy="276999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743201" y="4114801"/>
            <a:ext cx="0" cy="276999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2153922" y="4160011"/>
            <a:ext cx="949960" cy="659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 indent="115547">
              <a:lnSpc>
                <a:spcPts val="2578"/>
              </a:lnSpc>
            </a:pPr>
            <a:r>
              <a:rPr sz="2200" b="1" spc="175" dirty="0">
                <a:solidFill>
                  <a:srgbClr val="191919"/>
                </a:solidFill>
                <a:latin typeface="Times New Roman"/>
                <a:cs typeface="Times New Roman"/>
              </a:rPr>
              <a:t>F</a:t>
            </a:r>
            <a:r>
              <a:rPr sz="2200" b="1" spc="165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200" b="1" spc="40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200" b="1" spc="414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200" b="1" spc="23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200" b="1" spc="335" dirty="0">
                <a:solidFill>
                  <a:srgbClr val="191919"/>
                </a:solidFill>
                <a:latin typeface="Times New Roman"/>
                <a:cs typeface="Times New Roman"/>
              </a:rPr>
              <a:t>Sp</a:t>
            </a:r>
            <a:r>
              <a:rPr sz="2200" b="1" spc="29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200" b="1" spc="349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200" b="1" spc="414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4190" y="178267"/>
            <a:ext cx="9075420" cy="1508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0586"/>
            <a:r>
              <a:rPr spc="240" dirty="0"/>
              <a:t>T</a:t>
            </a:r>
            <a:r>
              <a:rPr spc="610" dirty="0"/>
              <a:t>h</a:t>
            </a:r>
            <a:r>
              <a:rPr spc="640" dirty="0"/>
              <a:t>e</a:t>
            </a:r>
            <a:r>
              <a:rPr spc="295" dirty="0"/>
              <a:t> </a:t>
            </a:r>
            <a:r>
              <a:rPr spc="725" dirty="0"/>
              <a:t>S</a:t>
            </a:r>
            <a:r>
              <a:rPr spc="355" dirty="0"/>
              <a:t>t</a:t>
            </a:r>
            <a:r>
              <a:rPr spc="390" dirty="0"/>
              <a:t>op</a:t>
            </a:r>
            <a:r>
              <a:rPr spc="260" dirty="0"/>
              <a:t>-</a:t>
            </a:r>
            <a:r>
              <a:rPr spc="660" dirty="0"/>
              <a:t>a</a:t>
            </a:r>
            <a:r>
              <a:rPr spc="610" dirty="0"/>
              <a:t>n</a:t>
            </a:r>
            <a:r>
              <a:rPr spc="365" dirty="0"/>
              <a:t>d</a:t>
            </a:r>
            <a:r>
              <a:rPr spc="245" dirty="0"/>
              <a:t>-</a:t>
            </a:r>
            <a:r>
              <a:rPr spc="430" dirty="0"/>
              <a:t>Cop</a:t>
            </a:r>
            <a:r>
              <a:rPr spc="395" dirty="0"/>
              <a:t>y</a:t>
            </a:r>
            <a:r>
              <a:rPr spc="295" dirty="0"/>
              <a:t> </a:t>
            </a:r>
            <a:r>
              <a:rPr spc="330" dirty="0"/>
              <a:t>Col</a:t>
            </a:r>
            <a:r>
              <a:rPr spc="180" dirty="0"/>
              <a:t>l</a:t>
            </a:r>
            <a:r>
              <a:rPr spc="575" dirty="0"/>
              <a:t>e</a:t>
            </a:r>
            <a:r>
              <a:rPr spc="590" dirty="0"/>
              <a:t>c</a:t>
            </a:r>
            <a:r>
              <a:rPr spc="535" dirty="0"/>
              <a:t>t</a:t>
            </a:r>
            <a:r>
              <a:rPr spc="525" dirty="0"/>
              <a:t>or</a:t>
            </a:r>
          </a:p>
        </p:txBody>
      </p:sp>
      <p:sp>
        <p:nvSpPr>
          <p:cNvPr id="3" name="object 3"/>
          <p:cNvSpPr/>
          <p:nvPr/>
        </p:nvSpPr>
        <p:spPr>
          <a:xfrm>
            <a:off x="457201" y="2743201"/>
            <a:ext cx="4572000" cy="276999"/>
          </a:xfrm>
          <a:custGeom>
            <a:avLst/>
            <a:gdLst/>
            <a:ahLst/>
            <a:cxnLst/>
            <a:rect l="l" t="t" r="r" b="b"/>
            <a:pathLst>
              <a:path w="4572000" h="457200">
                <a:moveTo>
                  <a:pt x="22860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0" y="0"/>
                </a:lnTo>
                <a:lnTo>
                  <a:pt x="4572000" y="457200"/>
                </a:lnTo>
                <a:lnTo>
                  <a:pt x="22860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29200" y="2743201"/>
            <a:ext cx="4572000" cy="276999"/>
          </a:xfrm>
          <a:custGeom>
            <a:avLst/>
            <a:gdLst/>
            <a:ahLst/>
            <a:cxnLst/>
            <a:rect l="l" t="t" r="r" b="b"/>
            <a:pathLst>
              <a:path w="4572000" h="457200">
                <a:moveTo>
                  <a:pt x="22860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0" y="0"/>
                </a:lnTo>
                <a:lnTo>
                  <a:pt x="4572000" y="457200"/>
                </a:lnTo>
                <a:lnTo>
                  <a:pt x="22860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56514" y="2743201"/>
            <a:ext cx="658495" cy="276999"/>
          </a:xfrm>
          <a:custGeom>
            <a:avLst/>
            <a:gdLst/>
            <a:ahLst/>
            <a:cxnLst/>
            <a:rect l="l" t="t" r="r" b="b"/>
            <a:pathLst>
              <a:path w="658495" h="457200">
                <a:moveTo>
                  <a:pt x="0" y="457200"/>
                </a:moveTo>
                <a:lnTo>
                  <a:pt x="658484" y="457200"/>
                </a:lnTo>
                <a:lnTo>
                  <a:pt x="658484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292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29200" y="2057401"/>
            <a:ext cx="0" cy="276999"/>
          </a:xfrm>
          <a:custGeom>
            <a:avLst/>
            <a:gdLst/>
            <a:ahLst/>
            <a:cxnLst/>
            <a:rect l="l" t="t" r="r" b="b"/>
            <a:pathLst>
              <a:path h="1828800">
                <a:moveTo>
                  <a:pt x="0" y="0"/>
                </a:moveTo>
                <a:lnTo>
                  <a:pt x="0" y="1828800"/>
                </a:lnTo>
              </a:path>
            </a:pathLst>
          </a:custGeom>
          <a:ln w="5463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150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150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4008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008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72100" y="2530803"/>
            <a:ext cx="3318510" cy="276999"/>
          </a:xfrm>
          <a:custGeom>
            <a:avLst/>
            <a:gdLst/>
            <a:ahLst/>
            <a:cxnLst/>
            <a:rect l="l" t="t" r="r" b="b"/>
            <a:pathLst>
              <a:path w="3318509" h="212725">
                <a:moveTo>
                  <a:pt x="0" y="212398"/>
                </a:moveTo>
                <a:lnTo>
                  <a:pt x="19869" y="173867"/>
                </a:lnTo>
                <a:lnTo>
                  <a:pt x="77042" y="139384"/>
                </a:lnTo>
                <a:lnTo>
                  <a:pt x="167862" y="108880"/>
                </a:lnTo>
                <a:lnTo>
                  <a:pt x="288676" y="82289"/>
                </a:lnTo>
                <a:lnTo>
                  <a:pt x="435828" y="59541"/>
                </a:lnTo>
                <a:lnTo>
                  <a:pt x="605664" y="40570"/>
                </a:lnTo>
                <a:lnTo>
                  <a:pt x="794529" y="25309"/>
                </a:lnTo>
                <a:lnTo>
                  <a:pt x="998768" y="13688"/>
                </a:lnTo>
                <a:lnTo>
                  <a:pt x="1214727" y="5642"/>
                </a:lnTo>
                <a:lnTo>
                  <a:pt x="1438751" y="1101"/>
                </a:lnTo>
                <a:lnTo>
                  <a:pt x="1667185" y="0"/>
                </a:lnTo>
                <a:lnTo>
                  <a:pt x="1896374" y="2269"/>
                </a:lnTo>
                <a:lnTo>
                  <a:pt x="2122663" y="7841"/>
                </a:lnTo>
                <a:lnTo>
                  <a:pt x="2342399" y="16649"/>
                </a:lnTo>
                <a:lnTo>
                  <a:pt x="2551926" y="28625"/>
                </a:lnTo>
                <a:lnTo>
                  <a:pt x="2747589" y="43701"/>
                </a:lnTo>
                <a:lnTo>
                  <a:pt x="2925733" y="61810"/>
                </a:lnTo>
                <a:lnTo>
                  <a:pt x="3082705" y="82884"/>
                </a:lnTo>
                <a:lnTo>
                  <a:pt x="3214848" y="106856"/>
                </a:lnTo>
                <a:lnTo>
                  <a:pt x="3318509" y="13365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637269" y="2607311"/>
            <a:ext cx="163830" cy="276999"/>
          </a:xfrm>
          <a:custGeom>
            <a:avLst/>
            <a:gdLst/>
            <a:ahLst/>
            <a:cxnLst/>
            <a:rect l="l" t="t" r="r" b="b"/>
            <a:pathLst>
              <a:path w="163829" h="135889">
                <a:moveTo>
                  <a:pt x="60959" y="0"/>
                </a:moveTo>
                <a:lnTo>
                  <a:pt x="0" y="88900"/>
                </a:lnTo>
                <a:lnTo>
                  <a:pt x="163829" y="135889"/>
                </a:lnTo>
                <a:lnTo>
                  <a:pt x="609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0866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0866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13550" y="2525116"/>
            <a:ext cx="615950" cy="276999"/>
          </a:xfrm>
          <a:custGeom>
            <a:avLst/>
            <a:gdLst/>
            <a:ahLst/>
            <a:cxnLst/>
            <a:rect l="l" t="t" r="r" b="b"/>
            <a:pathLst>
              <a:path w="615950" h="218439">
                <a:moveTo>
                  <a:pt x="615950" y="218084"/>
                </a:moveTo>
                <a:lnTo>
                  <a:pt x="612724" y="179593"/>
                </a:lnTo>
                <a:lnTo>
                  <a:pt x="588513" y="114764"/>
                </a:lnTo>
                <a:lnTo>
                  <a:pt x="544175" y="65347"/>
                </a:lnTo>
                <a:lnTo>
                  <a:pt x="483967" y="30388"/>
                </a:lnTo>
                <a:lnTo>
                  <a:pt x="412151" y="8936"/>
                </a:lnTo>
                <a:lnTo>
                  <a:pt x="373221" y="2978"/>
                </a:lnTo>
                <a:lnTo>
                  <a:pt x="332985" y="38"/>
                </a:lnTo>
                <a:lnTo>
                  <a:pt x="291978" y="0"/>
                </a:lnTo>
                <a:lnTo>
                  <a:pt x="250730" y="2742"/>
                </a:lnTo>
                <a:lnTo>
                  <a:pt x="209774" y="8147"/>
                </a:lnTo>
                <a:lnTo>
                  <a:pt x="169644" y="16094"/>
                </a:lnTo>
                <a:lnTo>
                  <a:pt x="130870" y="26466"/>
                </a:lnTo>
                <a:lnTo>
                  <a:pt x="93987" y="39143"/>
                </a:lnTo>
                <a:lnTo>
                  <a:pt x="28019" y="70936"/>
                </a:lnTo>
                <a:lnTo>
                  <a:pt x="0" y="8981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743700" y="2575561"/>
            <a:ext cx="127000" cy="276999"/>
          </a:xfrm>
          <a:custGeom>
            <a:avLst/>
            <a:gdLst/>
            <a:ahLst/>
            <a:cxnLst/>
            <a:rect l="l" t="t" r="r" b="b"/>
            <a:pathLst>
              <a:path w="127000" h="167639">
                <a:moveTo>
                  <a:pt x="33020" y="0"/>
                </a:moveTo>
                <a:lnTo>
                  <a:pt x="0" y="167639"/>
                </a:lnTo>
                <a:lnTo>
                  <a:pt x="127000" y="53339"/>
                </a:lnTo>
                <a:lnTo>
                  <a:pt x="330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7724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7724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474970" y="3200401"/>
            <a:ext cx="2640330" cy="276999"/>
          </a:xfrm>
          <a:custGeom>
            <a:avLst/>
            <a:gdLst/>
            <a:ahLst/>
            <a:cxnLst/>
            <a:rect l="l" t="t" r="r" b="b"/>
            <a:pathLst>
              <a:path w="2640329" h="213360">
                <a:moveTo>
                  <a:pt x="2640329" y="0"/>
                </a:moveTo>
                <a:lnTo>
                  <a:pt x="2624761" y="38531"/>
                </a:lnTo>
                <a:lnTo>
                  <a:pt x="2579945" y="73018"/>
                </a:lnTo>
                <a:lnTo>
                  <a:pt x="2508712" y="103534"/>
                </a:lnTo>
                <a:lnTo>
                  <a:pt x="2413894" y="130149"/>
                </a:lnTo>
                <a:lnTo>
                  <a:pt x="2298322" y="152935"/>
                </a:lnTo>
                <a:lnTo>
                  <a:pt x="2164830" y="171964"/>
                </a:lnTo>
                <a:lnTo>
                  <a:pt x="2016248" y="187306"/>
                </a:lnTo>
                <a:lnTo>
                  <a:pt x="1855409" y="199034"/>
                </a:lnTo>
                <a:lnTo>
                  <a:pt x="1685143" y="207218"/>
                </a:lnTo>
                <a:lnTo>
                  <a:pt x="1508283" y="211931"/>
                </a:lnTo>
                <a:lnTo>
                  <a:pt x="1327661" y="213243"/>
                </a:lnTo>
                <a:lnTo>
                  <a:pt x="1146108" y="211226"/>
                </a:lnTo>
                <a:lnTo>
                  <a:pt x="966457" y="205951"/>
                </a:lnTo>
                <a:lnTo>
                  <a:pt x="791538" y="197491"/>
                </a:lnTo>
                <a:lnTo>
                  <a:pt x="624185" y="185916"/>
                </a:lnTo>
                <a:lnTo>
                  <a:pt x="467227" y="171297"/>
                </a:lnTo>
                <a:lnTo>
                  <a:pt x="323499" y="153707"/>
                </a:lnTo>
                <a:lnTo>
                  <a:pt x="195830" y="133216"/>
                </a:lnTo>
                <a:lnTo>
                  <a:pt x="87053" y="109897"/>
                </a:lnTo>
                <a:lnTo>
                  <a:pt x="0" y="8382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372100" y="3200401"/>
            <a:ext cx="161290" cy="276999"/>
          </a:xfrm>
          <a:custGeom>
            <a:avLst/>
            <a:gdLst/>
            <a:ahLst/>
            <a:cxnLst/>
            <a:rect l="l" t="t" r="r" b="b"/>
            <a:pathLst>
              <a:path w="161289" h="142239">
                <a:moveTo>
                  <a:pt x="0" y="0"/>
                </a:moveTo>
                <a:lnTo>
                  <a:pt x="93979" y="142239"/>
                </a:lnTo>
                <a:lnTo>
                  <a:pt x="161289" y="5715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4582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4582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185150" y="3200401"/>
            <a:ext cx="615950" cy="276999"/>
          </a:xfrm>
          <a:custGeom>
            <a:avLst/>
            <a:gdLst/>
            <a:ahLst/>
            <a:cxnLst/>
            <a:rect l="l" t="t" r="r" b="b"/>
            <a:pathLst>
              <a:path w="615950" h="218439">
                <a:moveTo>
                  <a:pt x="615950" y="0"/>
                </a:moveTo>
                <a:lnTo>
                  <a:pt x="612724" y="38491"/>
                </a:lnTo>
                <a:lnTo>
                  <a:pt x="588513" y="103320"/>
                </a:lnTo>
                <a:lnTo>
                  <a:pt x="544175" y="152737"/>
                </a:lnTo>
                <a:lnTo>
                  <a:pt x="483967" y="187695"/>
                </a:lnTo>
                <a:lnTo>
                  <a:pt x="412151" y="209147"/>
                </a:lnTo>
                <a:lnTo>
                  <a:pt x="373221" y="215106"/>
                </a:lnTo>
                <a:lnTo>
                  <a:pt x="332985" y="218045"/>
                </a:lnTo>
                <a:lnTo>
                  <a:pt x="291978" y="218084"/>
                </a:lnTo>
                <a:lnTo>
                  <a:pt x="250730" y="215341"/>
                </a:lnTo>
                <a:lnTo>
                  <a:pt x="209774" y="209937"/>
                </a:lnTo>
                <a:lnTo>
                  <a:pt x="169644" y="201989"/>
                </a:lnTo>
                <a:lnTo>
                  <a:pt x="130870" y="191617"/>
                </a:lnTo>
                <a:lnTo>
                  <a:pt x="93987" y="178940"/>
                </a:lnTo>
                <a:lnTo>
                  <a:pt x="28019" y="147147"/>
                </a:lnTo>
                <a:lnTo>
                  <a:pt x="0" y="1282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115300" y="3200401"/>
            <a:ext cx="127000" cy="276999"/>
          </a:xfrm>
          <a:custGeom>
            <a:avLst/>
            <a:gdLst/>
            <a:ahLst/>
            <a:cxnLst/>
            <a:rect l="l" t="t" r="r" b="b"/>
            <a:pathLst>
              <a:path w="127000" h="167639">
                <a:moveTo>
                  <a:pt x="0" y="0"/>
                </a:moveTo>
                <a:lnTo>
                  <a:pt x="33020" y="167639"/>
                </a:lnTo>
                <a:lnTo>
                  <a:pt x="127000" y="1143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800600" y="5257801"/>
            <a:ext cx="1143000" cy="276999"/>
          </a:xfrm>
          <a:custGeom>
            <a:avLst/>
            <a:gdLst/>
            <a:ahLst/>
            <a:cxnLst/>
            <a:rect l="l" t="t" r="r" b="b"/>
            <a:pathLst>
              <a:path w="1143000" h="1143000">
                <a:moveTo>
                  <a:pt x="1143000" y="0"/>
                </a:moveTo>
                <a:lnTo>
                  <a:pt x="0" y="0"/>
                </a:lnTo>
                <a:lnTo>
                  <a:pt x="0" y="1143000"/>
                </a:lnTo>
                <a:lnTo>
                  <a:pt x="1143000" y="1143000"/>
                </a:lnTo>
                <a:lnTo>
                  <a:pt x="114300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800600" y="5257801"/>
            <a:ext cx="1143000" cy="276999"/>
          </a:xfrm>
          <a:custGeom>
            <a:avLst/>
            <a:gdLst/>
            <a:ahLst/>
            <a:cxnLst/>
            <a:rect l="l" t="t" r="r" b="b"/>
            <a:pathLst>
              <a:path w="1143000" h="1143000">
                <a:moveTo>
                  <a:pt x="571500" y="1143000"/>
                </a:moveTo>
                <a:lnTo>
                  <a:pt x="0" y="1143000"/>
                </a:lnTo>
                <a:lnTo>
                  <a:pt x="0" y="0"/>
                </a:lnTo>
                <a:lnTo>
                  <a:pt x="1143000" y="0"/>
                </a:lnTo>
                <a:lnTo>
                  <a:pt x="1143000" y="1143000"/>
                </a:lnTo>
                <a:lnTo>
                  <a:pt x="571500" y="1143000"/>
                </a:lnTo>
                <a:close/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029200" y="54864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029200" y="54864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4804410" y="6007102"/>
            <a:ext cx="1133475" cy="3052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2000" spc="170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000" spc="200" dirty="0">
                <a:solidFill>
                  <a:srgbClr val="191919"/>
                </a:solidFill>
                <a:latin typeface="Times New Roman"/>
                <a:cs typeface="Times New Roman"/>
              </a:rPr>
              <a:t>oo</a:t>
            </a:r>
            <a:r>
              <a:rPr sz="2000" spc="24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000" spc="13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000" spc="295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000" spc="23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000" spc="24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803911" y="3354071"/>
            <a:ext cx="4225290" cy="276999"/>
          </a:xfrm>
          <a:custGeom>
            <a:avLst/>
            <a:gdLst/>
            <a:ahLst/>
            <a:cxnLst/>
            <a:rect l="l" t="t" r="r" b="b"/>
            <a:pathLst>
              <a:path w="4225290" h="2360929">
                <a:moveTo>
                  <a:pt x="4225290" y="2360929"/>
                </a:moveTo>
                <a:lnTo>
                  <a:pt x="3813586" y="2355033"/>
                </a:lnTo>
                <a:lnTo>
                  <a:pt x="3424165" y="2337343"/>
                </a:lnTo>
                <a:lnTo>
                  <a:pt x="3056828" y="2307857"/>
                </a:lnTo>
                <a:lnTo>
                  <a:pt x="2711378" y="2266574"/>
                </a:lnTo>
                <a:lnTo>
                  <a:pt x="2387619" y="2213490"/>
                </a:lnTo>
                <a:lnTo>
                  <a:pt x="2085353" y="2148606"/>
                </a:lnTo>
                <a:lnTo>
                  <a:pt x="1804384" y="2071918"/>
                </a:lnTo>
                <a:lnTo>
                  <a:pt x="1544513" y="1983425"/>
                </a:lnTo>
                <a:lnTo>
                  <a:pt x="1305543" y="1883124"/>
                </a:lnTo>
                <a:lnTo>
                  <a:pt x="1087278" y="1771014"/>
                </a:lnTo>
                <a:lnTo>
                  <a:pt x="889521" y="1647094"/>
                </a:lnTo>
                <a:lnTo>
                  <a:pt x="712073" y="1511360"/>
                </a:lnTo>
                <a:lnTo>
                  <a:pt x="554739" y="1363812"/>
                </a:lnTo>
                <a:lnTo>
                  <a:pt x="417320" y="1204447"/>
                </a:lnTo>
                <a:lnTo>
                  <a:pt x="299620" y="1033264"/>
                </a:lnTo>
                <a:lnTo>
                  <a:pt x="201442" y="850259"/>
                </a:lnTo>
                <a:lnTo>
                  <a:pt x="122588" y="655433"/>
                </a:lnTo>
                <a:lnTo>
                  <a:pt x="62861" y="448782"/>
                </a:lnTo>
                <a:lnTo>
                  <a:pt x="22064" y="230305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50571" y="3200401"/>
            <a:ext cx="107950" cy="276999"/>
          </a:xfrm>
          <a:custGeom>
            <a:avLst/>
            <a:gdLst/>
            <a:ahLst/>
            <a:cxnLst/>
            <a:rect l="l" t="t" r="r" b="b"/>
            <a:pathLst>
              <a:path w="107950" h="163829">
                <a:moveTo>
                  <a:pt x="49529" y="0"/>
                </a:moveTo>
                <a:lnTo>
                  <a:pt x="0" y="163829"/>
                </a:lnTo>
                <a:lnTo>
                  <a:pt x="107949" y="160020"/>
                </a:lnTo>
                <a:lnTo>
                  <a:pt x="495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743700" y="3200401"/>
            <a:ext cx="615950" cy="276999"/>
          </a:xfrm>
          <a:custGeom>
            <a:avLst/>
            <a:gdLst/>
            <a:ahLst/>
            <a:cxnLst/>
            <a:rect l="l" t="t" r="r" b="b"/>
            <a:pathLst>
              <a:path w="615950" h="218439">
                <a:moveTo>
                  <a:pt x="0" y="0"/>
                </a:moveTo>
                <a:lnTo>
                  <a:pt x="3216" y="38491"/>
                </a:lnTo>
                <a:lnTo>
                  <a:pt x="27363" y="103320"/>
                </a:lnTo>
                <a:lnTo>
                  <a:pt x="71596" y="152737"/>
                </a:lnTo>
                <a:lnTo>
                  <a:pt x="131678" y="187695"/>
                </a:lnTo>
                <a:lnTo>
                  <a:pt x="203373" y="209147"/>
                </a:lnTo>
                <a:lnTo>
                  <a:pt x="242252" y="215106"/>
                </a:lnTo>
                <a:lnTo>
                  <a:pt x="282445" y="218045"/>
                </a:lnTo>
                <a:lnTo>
                  <a:pt x="323423" y="218084"/>
                </a:lnTo>
                <a:lnTo>
                  <a:pt x="364656" y="215341"/>
                </a:lnTo>
                <a:lnTo>
                  <a:pt x="405615" y="209937"/>
                </a:lnTo>
                <a:lnTo>
                  <a:pt x="445770" y="201989"/>
                </a:lnTo>
                <a:lnTo>
                  <a:pt x="484591" y="191617"/>
                </a:lnTo>
                <a:lnTo>
                  <a:pt x="521549" y="178940"/>
                </a:lnTo>
                <a:lnTo>
                  <a:pt x="587758" y="147147"/>
                </a:lnTo>
                <a:lnTo>
                  <a:pt x="615950" y="1282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302500" y="3200401"/>
            <a:ext cx="127000" cy="276999"/>
          </a:xfrm>
          <a:custGeom>
            <a:avLst/>
            <a:gdLst/>
            <a:ahLst/>
            <a:cxnLst/>
            <a:rect l="l" t="t" r="r" b="b"/>
            <a:pathLst>
              <a:path w="127000" h="167639">
                <a:moveTo>
                  <a:pt x="127000" y="0"/>
                </a:moveTo>
                <a:lnTo>
                  <a:pt x="0" y="114300"/>
                </a:lnTo>
                <a:lnTo>
                  <a:pt x="93979" y="167639"/>
                </a:lnTo>
                <a:lnTo>
                  <a:pt x="127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57199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57199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1430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1430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8288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8288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00101" y="2525116"/>
            <a:ext cx="615950" cy="276999"/>
          </a:xfrm>
          <a:custGeom>
            <a:avLst/>
            <a:gdLst/>
            <a:ahLst/>
            <a:cxnLst/>
            <a:rect l="l" t="t" r="r" b="b"/>
            <a:pathLst>
              <a:path w="615950" h="218439">
                <a:moveTo>
                  <a:pt x="0" y="218084"/>
                </a:moveTo>
                <a:lnTo>
                  <a:pt x="3216" y="179593"/>
                </a:lnTo>
                <a:lnTo>
                  <a:pt x="27363" y="114764"/>
                </a:lnTo>
                <a:lnTo>
                  <a:pt x="71596" y="65347"/>
                </a:lnTo>
                <a:lnTo>
                  <a:pt x="131678" y="30388"/>
                </a:lnTo>
                <a:lnTo>
                  <a:pt x="203373" y="8936"/>
                </a:lnTo>
                <a:lnTo>
                  <a:pt x="242252" y="2978"/>
                </a:lnTo>
                <a:lnTo>
                  <a:pt x="282445" y="38"/>
                </a:lnTo>
                <a:lnTo>
                  <a:pt x="323423" y="0"/>
                </a:lnTo>
                <a:lnTo>
                  <a:pt x="364656" y="2742"/>
                </a:lnTo>
                <a:lnTo>
                  <a:pt x="405615" y="8147"/>
                </a:lnTo>
                <a:lnTo>
                  <a:pt x="445769" y="16094"/>
                </a:lnTo>
                <a:lnTo>
                  <a:pt x="484591" y="26466"/>
                </a:lnTo>
                <a:lnTo>
                  <a:pt x="521549" y="39143"/>
                </a:lnTo>
                <a:lnTo>
                  <a:pt x="587758" y="70936"/>
                </a:lnTo>
                <a:lnTo>
                  <a:pt x="615950" y="8981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358900" y="2575561"/>
            <a:ext cx="127000" cy="276999"/>
          </a:xfrm>
          <a:custGeom>
            <a:avLst/>
            <a:gdLst/>
            <a:ahLst/>
            <a:cxnLst/>
            <a:rect l="l" t="t" r="r" b="b"/>
            <a:pathLst>
              <a:path w="127000" h="167639">
                <a:moveTo>
                  <a:pt x="93980" y="0"/>
                </a:moveTo>
                <a:lnTo>
                  <a:pt x="0" y="53339"/>
                </a:lnTo>
                <a:lnTo>
                  <a:pt x="127000" y="167639"/>
                </a:lnTo>
                <a:lnTo>
                  <a:pt x="939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485900" y="2525116"/>
            <a:ext cx="615950" cy="276999"/>
          </a:xfrm>
          <a:custGeom>
            <a:avLst/>
            <a:gdLst/>
            <a:ahLst/>
            <a:cxnLst/>
            <a:rect l="l" t="t" r="r" b="b"/>
            <a:pathLst>
              <a:path w="615950" h="218439">
                <a:moveTo>
                  <a:pt x="0" y="218084"/>
                </a:moveTo>
                <a:lnTo>
                  <a:pt x="3216" y="179593"/>
                </a:lnTo>
                <a:lnTo>
                  <a:pt x="27363" y="114764"/>
                </a:lnTo>
                <a:lnTo>
                  <a:pt x="71596" y="65347"/>
                </a:lnTo>
                <a:lnTo>
                  <a:pt x="131678" y="30388"/>
                </a:lnTo>
                <a:lnTo>
                  <a:pt x="203373" y="8936"/>
                </a:lnTo>
                <a:lnTo>
                  <a:pt x="242252" y="2978"/>
                </a:lnTo>
                <a:lnTo>
                  <a:pt x="282445" y="38"/>
                </a:lnTo>
                <a:lnTo>
                  <a:pt x="323423" y="0"/>
                </a:lnTo>
                <a:lnTo>
                  <a:pt x="364656" y="2742"/>
                </a:lnTo>
                <a:lnTo>
                  <a:pt x="405615" y="8147"/>
                </a:lnTo>
                <a:lnTo>
                  <a:pt x="445769" y="16094"/>
                </a:lnTo>
                <a:lnTo>
                  <a:pt x="484591" y="26466"/>
                </a:lnTo>
                <a:lnTo>
                  <a:pt x="521549" y="39143"/>
                </a:lnTo>
                <a:lnTo>
                  <a:pt x="587758" y="70936"/>
                </a:lnTo>
                <a:lnTo>
                  <a:pt x="615950" y="8981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044700" y="2575561"/>
            <a:ext cx="127000" cy="276999"/>
          </a:xfrm>
          <a:custGeom>
            <a:avLst/>
            <a:gdLst/>
            <a:ahLst/>
            <a:cxnLst/>
            <a:rect l="l" t="t" r="r" b="b"/>
            <a:pathLst>
              <a:path w="127000" h="167639">
                <a:moveTo>
                  <a:pt x="93980" y="0"/>
                </a:moveTo>
                <a:lnTo>
                  <a:pt x="0" y="53339"/>
                </a:lnTo>
                <a:lnTo>
                  <a:pt x="127000" y="167639"/>
                </a:lnTo>
                <a:lnTo>
                  <a:pt x="939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89000" y="3200401"/>
            <a:ext cx="1282700" cy="276999"/>
          </a:xfrm>
          <a:custGeom>
            <a:avLst/>
            <a:gdLst/>
            <a:ahLst/>
            <a:cxnLst/>
            <a:rect l="l" t="t" r="r" b="b"/>
            <a:pathLst>
              <a:path w="1282700" h="216535">
                <a:moveTo>
                  <a:pt x="1282700" y="0"/>
                </a:moveTo>
                <a:lnTo>
                  <a:pt x="1275563" y="38515"/>
                </a:lnTo>
                <a:lnTo>
                  <a:pt x="1254979" y="72972"/>
                </a:lnTo>
                <a:lnTo>
                  <a:pt x="1222191" y="103465"/>
                </a:lnTo>
                <a:lnTo>
                  <a:pt x="1178438" y="130088"/>
                </a:lnTo>
                <a:lnTo>
                  <a:pt x="1124962" y="152935"/>
                </a:lnTo>
                <a:lnTo>
                  <a:pt x="1063003" y="172101"/>
                </a:lnTo>
                <a:lnTo>
                  <a:pt x="993805" y="187680"/>
                </a:lnTo>
                <a:lnTo>
                  <a:pt x="918606" y="199765"/>
                </a:lnTo>
                <a:lnTo>
                  <a:pt x="838648" y="208453"/>
                </a:lnTo>
                <a:lnTo>
                  <a:pt x="755173" y="213836"/>
                </a:lnTo>
                <a:lnTo>
                  <a:pt x="669422" y="216009"/>
                </a:lnTo>
                <a:lnTo>
                  <a:pt x="582635" y="215066"/>
                </a:lnTo>
                <a:lnTo>
                  <a:pt x="496054" y="211103"/>
                </a:lnTo>
                <a:lnTo>
                  <a:pt x="410919" y="204212"/>
                </a:lnTo>
                <a:lnTo>
                  <a:pt x="328473" y="194488"/>
                </a:lnTo>
                <a:lnTo>
                  <a:pt x="249956" y="182026"/>
                </a:lnTo>
                <a:lnTo>
                  <a:pt x="176609" y="166920"/>
                </a:lnTo>
                <a:lnTo>
                  <a:pt x="109673" y="149264"/>
                </a:lnTo>
                <a:lnTo>
                  <a:pt x="50389" y="129152"/>
                </a:lnTo>
                <a:lnTo>
                  <a:pt x="0" y="10667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00100" y="3200401"/>
            <a:ext cx="147320" cy="276999"/>
          </a:xfrm>
          <a:custGeom>
            <a:avLst/>
            <a:gdLst/>
            <a:ahLst/>
            <a:cxnLst/>
            <a:rect l="l" t="t" r="r" b="b"/>
            <a:pathLst>
              <a:path w="147319" h="157479">
                <a:moveTo>
                  <a:pt x="0" y="0"/>
                </a:moveTo>
                <a:lnTo>
                  <a:pt x="64769" y="157479"/>
                </a:lnTo>
                <a:lnTo>
                  <a:pt x="147319" y="863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514602" y="3200401"/>
            <a:ext cx="171450" cy="276999"/>
          </a:xfrm>
          <a:custGeom>
            <a:avLst/>
            <a:gdLst/>
            <a:ahLst/>
            <a:cxnLst/>
            <a:rect l="l" t="t" r="r" b="b"/>
            <a:pathLst>
              <a:path w="171450" h="914400">
                <a:moveTo>
                  <a:pt x="171450" y="228600"/>
                </a:moveTo>
                <a:lnTo>
                  <a:pt x="57150" y="228600"/>
                </a:lnTo>
                <a:lnTo>
                  <a:pt x="57150" y="914400"/>
                </a:lnTo>
                <a:lnTo>
                  <a:pt x="171450" y="914400"/>
                </a:lnTo>
                <a:lnTo>
                  <a:pt x="171450" y="228600"/>
                </a:lnTo>
                <a:close/>
              </a:path>
              <a:path w="171450" h="914400">
                <a:moveTo>
                  <a:pt x="114300" y="0"/>
                </a:moveTo>
                <a:lnTo>
                  <a:pt x="0" y="228600"/>
                </a:lnTo>
                <a:lnTo>
                  <a:pt x="228600" y="228600"/>
                </a:lnTo>
                <a:lnTo>
                  <a:pt x="114300" y="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514602" y="3200401"/>
            <a:ext cx="228600" cy="276999"/>
          </a:xfrm>
          <a:custGeom>
            <a:avLst/>
            <a:gdLst/>
            <a:ahLst/>
            <a:cxnLst/>
            <a:rect l="l" t="t" r="r" b="b"/>
            <a:pathLst>
              <a:path w="228600" h="914400">
                <a:moveTo>
                  <a:pt x="57150" y="914400"/>
                </a:moveTo>
                <a:lnTo>
                  <a:pt x="57150" y="228600"/>
                </a:lnTo>
                <a:lnTo>
                  <a:pt x="0" y="228600"/>
                </a:lnTo>
                <a:lnTo>
                  <a:pt x="114300" y="0"/>
                </a:lnTo>
                <a:lnTo>
                  <a:pt x="228600" y="228600"/>
                </a:lnTo>
                <a:lnTo>
                  <a:pt x="171450" y="228600"/>
                </a:lnTo>
                <a:lnTo>
                  <a:pt x="171450" y="914400"/>
                </a:lnTo>
                <a:lnTo>
                  <a:pt x="57150" y="9144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514600" y="3200401"/>
            <a:ext cx="0" cy="276999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743201" y="4114801"/>
            <a:ext cx="0" cy="276999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2153922" y="4160011"/>
            <a:ext cx="949960" cy="659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 indent="115547">
              <a:lnSpc>
                <a:spcPts val="2578"/>
              </a:lnSpc>
            </a:pPr>
            <a:r>
              <a:rPr sz="2200" b="1" spc="175" dirty="0">
                <a:solidFill>
                  <a:srgbClr val="191919"/>
                </a:solidFill>
                <a:latin typeface="Times New Roman"/>
                <a:cs typeface="Times New Roman"/>
              </a:rPr>
              <a:t>F</a:t>
            </a:r>
            <a:r>
              <a:rPr sz="2200" b="1" spc="165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200" b="1" spc="40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200" b="1" spc="414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200" b="1" spc="23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200" b="1" spc="335" dirty="0">
                <a:solidFill>
                  <a:srgbClr val="191919"/>
                </a:solidFill>
                <a:latin typeface="Times New Roman"/>
                <a:cs typeface="Times New Roman"/>
              </a:rPr>
              <a:t>Sp</a:t>
            </a:r>
            <a:r>
              <a:rPr sz="2200" b="1" spc="29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200" b="1" spc="349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200" b="1" spc="414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4190" y="178267"/>
            <a:ext cx="9075420" cy="1508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0586"/>
            <a:r>
              <a:rPr spc="240" dirty="0"/>
              <a:t>T</a:t>
            </a:r>
            <a:r>
              <a:rPr spc="610" dirty="0"/>
              <a:t>h</a:t>
            </a:r>
            <a:r>
              <a:rPr spc="640" dirty="0"/>
              <a:t>e</a:t>
            </a:r>
            <a:r>
              <a:rPr spc="295" dirty="0"/>
              <a:t> </a:t>
            </a:r>
            <a:r>
              <a:rPr spc="725" dirty="0"/>
              <a:t>S</a:t>
            </a:r>
            <a:r>
              <a:rPr spc="355" dirty="0"/>
              <a:t>t</a:t>
            </a:r>
            <a:r>
              <a:rPr spc="390" dirty="0"/>
              <a:t>op</a:t>
            </a:r>
            <a:r>
              <a:rPr spc="260" dirty="0"/>
              <a:t>-</a:t>
            </a:r>
            <a:r>
              <a:rPr spc="660" dirty="0"/>
              <a:t>a</a:t>
            </a:r>
            <a:r>
              <a:rPr spc="610" dirty="0"/>
              <a:t>n</a:t>
            </a:r>
            <a:r>
              <a:rPr spc="365" dirty="0"/>
              <a:t>d</a:t>
            </a:r>
            <a:r>
              <a:rPr spc="245" dirty="0"/>
              <a:t>-</a:t>
            </a:r>
            <a:r>
              <a:rPr spc="430" dirty="0"/>
              <a:t>Cop</a:t>
            </a:r>
            <a:r>
              <a:rPr spc="395" dirty="0"/>
              <a:t>y</a:t>
            </a:r>
            <a:r>
              <a:rPr spc="295" dirty="0"/>
              <a:t> </a:t>
            </a:r>
            <a:r>
              <a:rPr spc="330" dirty="0"/>
              <a:t>Col</a:t>
            </a:r>
            <a:r>
              <a:rPr spc="180" dirty="0"/>
              <a:t>l</a:t>
            </a:r>
            <a:r>
              <a:rPr spc="575" dirty="0"/>
              <a:t>e</a:t>
            </a:r>
            <a:r>
              <a:rPr spc="590" dirty="0"/>
              <a:t>c</a:t>
            </a:r>
            <a:r>
              <a:rPr spc="535" dirty="0"/>
              <a:t>t</a:t>
            </a:r>
            <a:r>
              <a:rPr spc="525" dirty="0"/>
              <a:t>or</a:t>
            </a:r>
          </a:p>
        </p:txBody>
      </p:sp>
      <p:sp>
        <p:nvSpPr>
          <p:cNvPr id="3" name="object 3"/>
          <p:cNvSpPr/>
          <p:nvPr/>
        </p:nvSpPr>
        <p:spPr>
          <a:xfrm>
            <a:off x="457201" y="2743201"/>
            <a:ext cx="4572000" cy="276999"/>
          </a:xfrm>
          <a:custGeom>
            <a:avLst/>
            <a:gdLst/>
            <a:ahLst/>
            <a:cxnLst/>
            <a:rect l="l" t="t" r="r" b="b"/>
            <a:pathLst>
              <a:path w="4572000" h="457200">
                <a:moveTo>
                  <a:pt x="22860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0" y="0"/>
                </a:lnTo>
                <a:lnTo>
                  <a:pt x="4572000" y="457200"/>
                </a:lnTo>
                <a:lnTo>
                  <a:pt x="22860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56514" y="2743201"/>
            <a:ext cx="4544695" cy="276999"/>
          </a:xfrm>
          <a:custGeom>
            <a:avLst/>
            <a:gdLst/>
            <a:ahLst/>
            <a:cxnLst/>
            <a:rect l="l" t="t" r="r" b="b"/>
            <a:pathLst>
              <a:path w="4544695" h="457200">
                <a:moveTo>
                  <a:pt x="0" y="457200"/>
                </a:moveTo>
                <a:lnTo>
                  <a:pt x="4544684" y="457200"/>
                </a:lnTo>
                <a:lnTo>
                  <a:pt x="4544684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29200" y="2743201"/>
            <a:ext cx="4572000" cy="276999"/>
          </a:xfrm>
          <a:custGeom>
            <a:avLst/>
            <a:gdLst/>
            <a:ahLst/>
            <a:cxnLst/>
            <a:rect l="l" t="t" r="r" b="b"/>
            <a:pathLst>
              <a:path w="4572000" h="457200">
                <a:moveTo>
                  <a:pt x="22860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0" y="0"/>
                </a:lnTo>
                <a:lnTo>
                  <a:pt x="4572000" y="457200"/>
                </a:lnTo>
                <a:lnTo>
                  <a:pt x="22860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29200" y="2057401"/>
            <a:ext cx="0" cy="276999"/>
          </a:xfrm>
          <a:custGeom>
            <a:avLst/>
            <a:gdLst/>
            <a:ahLst/>
            <a:cxnLst/>
            <a:rect l="l" t="t" r="r" b="b"/>
            <a:pathLst>
              <a:path h="1828800">
                <a:moveTo>
                  <a:pt x="0" y="0"/>
                </a:moveTo>
                <a:lnTo>
                  <a:pt x="0" y="1828800"/>
                </a:lnTo>
              </a:path>
            </a:pathLst>
          </a:custGeom>
          <a:ln w="5463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00600" y="5257801"/>
            <a:ext cx="1143000" cy="276999"/>
          </a:xfrm>
          <a:custGeom>
            <a:avLst/>
            <a:gdLst/>
            <a:ahLst/>
            <a:cxnLst/>
            <a:rect l="l" t="t" r="r" b="b"/>
            <a:pathLst>
              <a:path w="1143000" h="1143000">
                <a:moveTo>
                  <a:pt x="1143000" y="0"/>
                </a:moveTo>
                <a:lnTo>
                  <a:pt x="0" y="0"/>
                </a:lnTo>
                <a:lnTo>
                  <a:pt x="0" y="1143000"/>
                </a:lnTo>
                <a:lnTo>
                  <a:pt x="1143000" y="1143000"/>
                </a:lnTo>
                <a:lnTo>
                  <a:pt x="114300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00600" y="5257801"/>
            <a:ext cx="1143000" cy="276999"/>
          </a:xfrm>
          <a:custGeom>
            <a:avLst/>
            <a:gdLst/>
            <a:ahLst/>
            <a:cxnLst/>
            <a:rect l="l" t="t" r="r" b="b"/>
            <a:pathLst>
              <a:path w="1143000" h="1143000">
                <a:moveTo>
                  <a:pt x="571500" y="1143000"/>
                </a:moveTo>
                <a:lnTo>
                  <a:pt x="0" y="1143000"/>
                </a:lnTo>
                <a:lnTo>
                  <a:pt x="0" y="0"/>
                </a:lnTo>
                <a:lnTo>
                  <a:pt x="1143000" y="0"/>
                </a:lnTo>
                <a:lnTo>
                  <a:pt x="1143000" y="1143000"/>
                </a:lnTo>
                <a:lnTo>
                  <a:pt x="571500" y="1143000"/>
                </a:lnTo>
                <a:close/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29200" y="54864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29200" y="54864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804410" y="6007102"/>
            <a:ext cx="1133475" cy="3052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2000" spc="170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000" spc="200" dirty="0">
                <a:solidFill>
                  <a:srgbClr val="191919"/>
                </a:solidFill>
                <a:latin typeface="Times New Roman"/>
                <a:cs typeface="Times New Roman"/>
              </a:rPr>
              <a:t>oo</a:t>
            </a:r>
            <a:r>
              <a:rPr sz="2000" spc="24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000" spc="13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000" spc="295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000" spc="23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000" spc="24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03911" y="3354071"/>
            <a:ext cx="4225290" cy="276999"/>
          </a:xfrm>
          <a:custGeom>
            <a:avLst/>
            <a:gdLst/>
            <a:ahLst/>
            <a:cxnLst/>
            <a:rect l="l" t="t" r="r" b="b"/>
            <a:pathLst>
              <a:path w="4225290" h="2360929">
                <a:moveTo>
                  <a:pt x="4225290" y="2360929"/>
                </a:moveTo>
                <a:lnTo>
                  <a:pt x="3813586" y="2355033"/>
                </a:lnTo>
                <a:lnTo>
                  <a:pt x="3424165" y="2337343"/>
                </a:lnTo>
                <a:lnTo>
                  <a:pt x="3056828" y="2307857"/>
                </a:lnTo>
                <a:lnTo>
                  <a:pt x="2711378" y="2266574"/>
                </a:lnTo>
                <a:lnTo>
                  <a:pt x="2387619" y="2213490"/>
                </a:lnTo>
                <a:lnTo>
                  <a:pt x="2085353" y="2148606"/>
                </a:lnTo>
                <a:lnTo>
                  <a:pt x="1804384" y="2071918"/>
                </a:lnTo>
                <a:lnTo>
                  <a:pt x="1544513" y="1983425"/>
                </a:lnTo>
                <a:lnTo>
                  <a:pt x="1305543" y="1883124"/>
                </a:lnTo>
                <a:lnTo>
                  <a:pt x="1087278" y="1771014"/>
                </a:lnTo>
                <a:lnTo>
                  <a:pt x="889521" y="1647094"/>
                </a:lnTo>
                <a:lnTo>
                  <a:pt x="712073" y="1511360"/>
                </a:lnTo>
                <a:lnTo>
                  <a:pt x="554739" y="1363812"/>
                </a:lnTo>
                <a:lnTo>
                  <a:pt x="417320" y="1204447"/>
                </a:lnTo>
                <a:lnTo>
                  <a:pt x="299620" y="1033264"/>
                </a:lnTo>
                <a:lnTo>
                  <a:pt x="201442" y="850259"/>
                </a:lnTo>
                <a:lnTo>
                  <a:pt x="122588" y="655433"/>
                </a:lnTo>
                <a:lnTo>
                  <a:pt x="62861" y="448782"/>
                </a:lnTo>
                <a:lnTo>
                  <a:pt x="22064" y="230305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50571" y="3200401"/>
            <a:ext cx="107950" cy="276999"/>
          </a:xfrm>
          <a:custGeom>
            <a:avLst/>
            <a:gdLst/>
            <a:ahLst/>
            <a:cxnLst/>
            <a:rect l="l" t="t" r="r" b="b"/>
            <a:pathLst>
              <a:path w="107950" h="163829">
                <a:moveTo>
                  <a:pt x="49529" y="0"/>
                </a:moveTo>
                <a:lnTo>
                  <a:pt x="0" y="163829"/>
                </a:lnTo>
                <a:lnTo>
                  <a:pt x="107949" y="160020"/>
                </a:lnTo>
                <a:lnTo>
                  <a:pt x="495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7199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7199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430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430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8288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8288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00101" y="2525116"/>
            <a:ext cx="615950" cy="276999"/>
          </a:xfrm>
          <a:custGeom>
            <a:avLst/>
            <a:gdLst/>
            <a:ahLst/>
            <a:cxnLst/>
            <a:rect l="l" t="t" r="r" b="b"/>
            <a:pathLst>
              <a:path w="615950" h="218439">
                <a:moveTo>
                  <a:pt x="0" y="218084"/>
                </a:moveTo>
                <a:lnTo>
                  <a:pt x="3216" y="179593"/>
                </a:lnTo>
                <a:lnTo>
                  <a:pt x="27363" y="114764"/>
                </a:lnTo>
                <a:lnTo>
                  <a:pt x="71596" y="65347"/>
                </a:lnTo>
                <a:lnTo>
                  <a:pt x="131678" y="30388"/>
                </a:lnTo>
                <a:lnTo>
                  <a:pt x="203373" y="8936"/>
                </a:lnTo>
                <a:lnTo>
                  <a:pt x="242252" y="2978"/>
                </a:lnTo>
                <a:lnTo>
                  <a:pt x="282445" y="38"/>
                </a:lnTo>
                <a:lnTo>
                  <a:pt x="323423" y="0"/>
                </a:lnTo>
                <a:lnTo>
                  <a:pt x="364656" y="2742"/>
                </a:lnTo>
                <a:lnTo>
                  <a:pt x="405615" y="8147"/>
                </a:lnTo>
                <a:lnTo>
                  <a:pt x="445769" y="16094"/>
                </a:lnTo>
                <a:lnTo>
                  <a:pt x="484591" y="26466"/>
                </a:lnTo>
                <a:lnTo>
                  <a:pt x="521549" y="39143"/>
                </a:lnTo>
                <a:lnTo>
                  <a:pt x="587758" y="70936"/>
                </a:lnTo>
                <a:lnTo>
                  <a:pt x="615950" y="8981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58900" y="2575561"/>
            <a:ext cx="127000" cy="276999"/>
          </a:xfrm>
          <a:custGeom>
            <a:avLst/>
            <a:gdLst/>
            <a:ahLst/>
            <a:cxnLst/>
            <a:rect l="l" t="t" r="r" b="b"/>
            <a:pathLst>
              <a:path w="127000" h="167639">
                <a:moveTo>
                  <a:pt x="93980" y="0"/>
                </a:moveTo>
                <a:lnTo>
                  <a:pt x="0" y="53339"/>
                </a:lnTo>
                <a:lnTo>
                  <a:pt x="127000" y="167639"/>
                </a:lnTo>
                <a:lnTo>
                  <a:pt x="939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85900" y="2525116"/>
            <a:ext cx="615950" cy="276999"/>
          </a:xfrm>
          <a:custGeom>
            <a:avLst/>
            <a:gdLst/>
            <a:ahLst/>
            <a:cxnLst/>
            <a:rect l="l" t="t" r="r" b="b"/>
            <a:pathLst>
              <a:path w="615950" h="218439">
                <a:moveTo>
                  <a:pt x="0" y="218084"/>
                </a:moveTo>
                <a:lnTo>
                  <a:pt x="3216" y="179593"/>
                </a:lnTo>
                <a:lnTo>
                  <a:pt x="27363" y="114764"/>
                </a:lnTo>
                <a:lnTo>
                  <a:pt x="71596" y="65347"/>
                </a:lnTo>
                <a:lnTo>
                  <a:pt x="131678" y="30388"/>
                </a:lnTo>
                <a:lnTo>
                  <a:pt x="203373" y="8936"/>
                </a:lnTo>
                <a:lnTo>
                  <a:pt x="242252" y="2978"/>
                </a:lnTo>
                <a:lnTo>
                  <a:pt x="282445" y="38"/>
                </a:lnTo>
                <a:lnTo>
                  <a:pt x="323423" y="0"/>
                </a:lnTo>
                <a:lnTo>
                  <a:pt x="364656" y="2742"/>
                </a:lnTo>
                <a:lnTo>
                  <a:pt x="405615" y="8147"/>
                </a:lnTo>
                <a:lnTo>
                  <a:pt x="445769" y="16094"/>
                </a:lnTo>
                <a:lnTo>
                  <a:pt x="484591" y="26466"/>
                </a:lnTo>
                <a:lnTo>
                  <a:pt x="521549" y="39143"/>
                </a:lnTo>
                <a:lnTo>
                  <a:pt x="587758" y="70936"/>
                </a:lnTo>
                <a:lnTo>
                  <a:pt x="615950" y="8981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044700" y="2575561"/>
            <a:ext cx="127000" cy="276999"/>
          </a:xfrm>
          <a:custGeom>
            <a:avLst/>
            <a:gdLst/>
            <a:ahLst/>
            <a:cxnLst/>
            <a:rect l="l" t="t" r="r" b="b"/>
            <a:pathLst>
              <a:path w="127000" h="167639">
                <a:moveTo>
                  <a:pt x="93980" y="0"/>
                </a:moveTo>
                <a:lnTo>
                  <a:pt x="0" y="53339"/>
                </a:lnTo>
                <a:lnTo>
                  <a:pt x="127000" y="167639"/>
                </a:lnTo>
                <a:lnTo>
                  <a:pt x="939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89000" y="3200401"/>
            <a:ext cx="1282700" cy="276999"/>
          </a:xfrm>
          <a:custGeom>
            <a:avLst/>
            <a:gdLst/>
            <a:ahLst/>
            <a:cxnLst/>
            <a:rect l="l" t="t" r="r" b="b"/>
            <a:pathLst>
              <a:path w="1282700" h="216535">
                <a:moveTo>
                  <a:pt x="1282700" y="0"/>
                </a:moveTo>
                <a:lnTo>
                  <a:pt x="1275563" y="38515"/>
                </a:lnTo>
                <a:lnTo>
                  <a:pt x="1254979" y="72972"/>
                </a:lnTo>
                <a:lnTo>
                  <a:pt x="1222191" y="103465"/>
                </a:lnTo>
                <a:lnTo>
                  <a:pt x="1178438" y="130088"/>
                </a:lnTo>
                <a:lnTo>
                  <a:pt x="1124962" y="152935"/>
                </a:lnTo>
                <a:lnTo>
                  <a:pt x="1063003" y="172101"/>
                </a:lnTo>
                <a:lnTo>
                  <a:pt x="993805" y="187680"/>
                </a:lnTo>
                <a:lnTo>
                  <a:pt x="918606" y="199765"/>
                </a:lnTo>
                <a:lnTo>
                  <a:pt x="838648" y="208453"/>
                </a:lnTo>
                <a:lnTo>
                  <a:pt x="755173" y="213836"/>
                </a:lnTo>
                <a:lnTo>
                  <a:pt x="669422" y="216009"/>
                </a:lnTo>
                <a:lnTo>
                  <a:pt x="582635" y="215066"/>
                </a:lnTo>
                <a:lnTo>
                  <a:pt x="496054" y="211103"/>
                </a:lnTo>
                <a:lnTo>
                  <a:pt x="410919" y="204212"/>
                </a:lnTo>
                <a:lnTo>
                  <a:pt x="328473" y="194488"/>
                </a:lnTo>
                <a:lnTo>
                  <a:pt x="249956" y="182026"/>
                </a:lnTo>
                <a:lnTo>
                  <a:pt x="176609" y="166920"/>
                </a:lnTo>
                <a:lnTo>
                  <a:pt x="109673" y="149264"/>
                </a:lnTo>
                <a:lnTo>
                  <a:pt x="50389" y="129152"/>
                </a:lnTo>
                <a:lnTo>
                  <a:pt x="0" y="10667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00100" y="3200401"/>
            <a:ext cx="147320" cy="276999"/>
          </a:xfrm>
          <a:custGeom>
            <a:avLst/>
            <a:gdLst/>
            <a:ahLst/>
            <a:cxnLst/>
            <a:rect l="l" t="t" r="r" b="b"/>
            <a:pathLst>
              <a:path w="147319" h="157479">
                <a:moveTo>
                  <a:pt x="0" y="0"/>
                </a:moveTo>
                <a:lnTo>
                  <a:pt x="64769" y="157479"/>
                </a:lnTo>
                <a:lnTo>
                  <a:pt x="147319" y="863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514602" y="3200401"/>
            <a:ext cx="171450" cy="276999"/>
          </a:xfrm>
          <a:custGeom>
            <a:avLst/>
            <a:gdLst/>
            <a:ahLst/>
            <a:cxnLst/>
            <a:rect l="l" t="t" r="r" b="b"/>
            <a:pathLst>
              <a:path w="171450" h="914400">
                <a:moveTo>
                  <a:pt x="171450" y="228600"/>
                </a:moveTo>
                <a:lnTo>
                  <a:pt x="57150" y="228600"/>
                </a:lnTo>
                <a:lnTo>
                  <a:pt x="57150" y="914400"/>
                </a:lnTo>
                <a:lnTo>
                  <a:pt x="171450" y="914400"/>
                </a:lnTo>
                <a:lnTo>
                  <a:pt x="171450" y="228600"/>
                </a:lnTo>
                <a:close/>
              </a:path>
              <a:path w="171450" h="914400">
                <a:moveTo>
                  <a:pt x="114300" y="0"/>
                </a:moveTo>
                <a:lnTo>
                  <a:pt x="0" y="228600"/>
                </a:lnTo>
                <a:lnTo>
                  <a:pt x="228600" y="228600"/>
                </a:lnTo>
                <a:lnTo>
                  <a:pt x="114300" y="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514602" y="3200401"/>
            <a:ext cx="228600" cy="276999"/>
          </a:xfrm>
          <a:custGeom>
            <a:avLst/>
            <a:gdLst/>
            <a:ahLst/>
            <a:cxnLst/>
            <a:rect l="l" t="t" r="r" b="b"/>
            <a:pathLst>
              <a:path w="228600" h="914400">
                <a:moveTo>
                  <a:pt x="57150" y="914400"/>
                </a:moveTo>
                <a:lnTo>
                  <a:pt x="57150" y="228600"/>
                </a:lnTo>
                <a:lnTo>
                  <a:pt x="0" y="228600"/>
                </a:lnTo>
                <a:lnTo>
                  <a:pt x="114300" y="0"/>
                </a:lnTo>
                <a:lnTo>
                  <a:pt x="228600" y="228600"/>
                </a:lnTo>
                <a:lnTo>
                  <a:pt x="171450" y="228600"/>
                </a:lnTo>
                <a:lnTo>
                  <a:pt x="171450" y="914400"/>
                </a:lnTo>
                <a:lnTo>
                  <a:pt x="57150" y="9144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514600" y="3200401"/>
            <a:ext cx="0" cy="276999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743201" y="4114801"/>
            <a:ext cx="0" cy="276999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2153922" y="4160011"/>
            <a:ext cx="949960" cy="659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 indent="115547">
              <a:lnSpc>
                <a:spcPts val="2578"/>
              </a:lnSpc>
            </a:pPr>
            <a:r>
              <a:rPr sz="2200" b="1" spc="175" dirty="0">
                <a:solidFill>
                  <a:srgbClr val="191919"/>
                </a:solidFill>
                <a:latin typeface="Times New Roman"/>
                <a:cs typeface="Times New Roman"/>
              </a:rPr>
              <a:t>F</a:t>
            </a:r>
            <a:r>
              <a:rPr sz="2200" b="1" spc="165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200" b="1" spc="40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200" b="1" spc="414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200" b="1" spc="23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200" b="1" spc="335" dirty="0">
                <a:solidFill>
                  <a:srgbClr val="191919"/>
                </a:solidFill>
                <a:latin typeface="Times New Roman"/>
                <a:cs typeface="Times New Roman"/>
              </a:rPr>
              <a:t>Sp</a:t>
            </a:r>
            <a:r>
              <a:rPr sz="2200" b="1" spc="29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200" b="1" spc="349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200" b="1" spc="414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4190" y="178267"/>
            <a:ext cx="9075420" cy="1508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0586"/>
            <a:r>
              <a:rPr spc="240" dirty="0"/>
              <a:t>T</a:t>
            </a:r>
            <a:r>
              <a:rPr spc="610" dirty="0"/>
              <a:t>h</a:t>
            </a:r>
            <a:r>
              <a:rPr spc="640" dirty="0"/>
              <a:t>e</a:t>
            </a:r>
            <a:r>
              <a:rPr spc="295" dirty="0"/>
              <a:t> </a:t>
            </a:r>
            <a:r>
              <a:rPr spc="725" dirty="0"/>
              <a:t>S</a:t>
            </a:r>
            <a:r>
              <a:rPr spc="355" dirty="0"/>
              <a:t>t</a:t>
            </a:r>
            <a:r>
              <a:rPr spc="390" dirty="0"/>
              <a:t>op</a:t>
            </a:r>
            <a:r>
              <a:rPr spc="260" dirty="0"/>
              <a:t>-</a:t>
            </a:r>
            <a:r>
              <a:rPr spc="660" dirty="0"/>
              <a:t>a</a:t>
            </a:r>
            <a:r>
              <a:rPr spc="610" dirty="0"/>
              <a:t>n</a:t>
            </a:r>
            <a:r>
              <a:rPr spc="365" dirty="0"/>
              <a:t>d</a:t>
            </a:r>
            <a:r>
              <a:rPr spc="245" dirty="0"/>
              <a:t>-</a:t>
            </a:r>
            <a:r>
              <a:rPr spc="430" dirty="0"/>
              <a:t>Cop</a:t>
            </a:r>
            <a:r>
              <a:rPr spc="395" dirty="0"/>
              <a:t>y</a:t>
            </a:r>
            <a:r>
              <a:rPr spc="295" dirty="0"/>
              <a:t> </a:t>
            </a:r>
            <a:r>
              <a:rPr spc="330" dirty="0"/>
              <a:t>Col</a:t>
            </a:r>
            <a:r>
              <a:rPr spc="180" dirty="0"/>
              <a:t>l</a:t>
            </a:r>
            <a:r>
              <a:rPr spc="575" dirty="0"/>
              <a:t>e</a:t>
            </a:r>
            <a:r>
              <a:rPr spc="590" dirty="0"/>
              <a:t>c</a:t>
            </a:r>
            <a:r>
              <a:rPr spc="535" dirty="0"/>
              <a:t>t</a:t>
            </a:r>
            <a:r>
              <a:rPr spc="525" dirty="0"/>
              <a:t>or</a:t>
            </a:r>
          </a:p>
        </p:txBody>
      </p:sp>
      <p:sp>
        <p:nvSpPr>
          <p:cNvPr id="3" name="object 3"/>
          <p:cNvSpPr/>
          <p:nvPr/>
        </p:nvSpPr>
        <p:spPr>
          <a:xfrm>
            <a:off x="457201" y="2743201"/>
            <a:ext cx="4572000" cy="276999"/>
          </a:xfrm>
          <a:custGeom>
            <a:avLst/>
            <a:gdLst/>
            <a:ahLst/>
            <a:cxnLst/>
            <a:rect l="l" t="t" r="r" b="b"/>
            <a:pathLst>
              <a:path w="4572000" h="457200">
                <a:moveTo>
                  <a:pt x="22860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0" y="0"/>
                </a:lnTo>
                <a:lnTo>
                  <a:pt x="4572000" y="457200"/>
                </a:lnTo>
                <a:lnTo>
                  <a:pt x="22860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56514" y="2743201"/>
            <a:ext cx="4544695" cy="276999"/>
          </a:xfrm>
          <a:custGeom>
            <a:avLst/>
            <a:gdLst/>
            <a:ahLst/>
            <a:cxnLst/>
            <a:rect l="l" t="t" r="r" b="b"/>
            <a:pathLst>
              <a:path w="4544695" h="457200">
                <a:moveTo>
                  <a:pt x="0" y="457200"/>
                </a:moveTo>
                <a:lnTo>
                  <a:pt x="4544684" y="457200"/>
                </a:lnTo>
                <a:lnTo>
                  <a:pt x="4544684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29200" y="2743201"/>
            <a:ext cx="4572000" cy="276999"/>
          </a:xfrm>
          <a:custGeom>
            <a:avLst/>
            <a:gdLst/>
            <a:ahLst/>
            <a:cxnLst/>
            <a:rect l="l" t="t" r="r" b="b"/>
            <a:pathLst>
              <a:path w="4572000" h="457200">
                <a:moveTo>
                  <a:pt x="22860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0" y="0"/>
                </a:lnTo>
                <a:lnTo>
                  <a:pt x="4572000" y="457200"/>
                </a:lnTo>
                <a:lnTo>
                  <a:pt x="22860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29200" y="2057401"/>
            <a:ext cx="0" cy="276999"/>
          </a:xfrm>
          <a:custGeom>
            <a:avLst/>
            <a:gdLst/>
            <a:ahLst/>
            <a:cxnLst/>
            <a:rect l="l" t="t" r="r" b="b"/>
            <a:pathLst>
              <a:path h="1828800">
                <a:moveTo>
                  <a:pt x="0" y="0"/>
                </a:moveTo>
                <a:lnTo>
                  <a:pt x="0" y="1828800"/>
                </a:lnTo>
              </a:path>
            </a:pathLst>
          </a:custGeom>
          <a:ln w="5463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7199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199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430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430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288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288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00101" y="2525116"/>
            <a:ext cx="615950" cy="276999"/>
          </a:xfrm>
          <a:custGeom>
            <a:avLst/>
            <a:gdLst/>
            <a:ahLst/>
            <a:cxnLst/>
            <a:rect l="l" t="t" r="r" b="b"/>
            <a:pathLst>
              <a:path w="615950" h="218439">
                <a:moveTo>
                  <a:pt x="0" y="218084"/>
                </a:moveTo>
                <a:lnTo>
                  <a:pt x="3216" y="179593"/>
                </a:lnTo>
                <a:lnTo>
                  <a:pt x="27363" y="114764"/>
                </a:lnTo>
                <a:lnTo>
                  <a:pt x="71596" y="65347"/>
                </a:lnTo>
                <a:lnTo>
                  <a:pt x="131678" y="30388"/>
                </a:lnTo>
                <a:lnTo>
                  <a:pt x="203373" y="8936"/>
                </a:lnTo>
                <a:lnTo>
                  <a:pt x="242252" y="2978"/>
                </a:lnTo>
                <a:lnTo>
                  <a:pt x="282445" y="38"/>
                </a:lnTo>
                <a:lnTo>
                  <a:pt x="323423" y="0"/>
                </a:lnTo>
                <a:lnTo>
                  <a:pt x="364656" y="2742"/>
                </a:lnTo>
                <a:lnTo>
                  <a:pt x="405615" y="8147"/>
                </a:lnTo>
                <a:lnTo>
                  <a:pt x="445769" y="16094"/>
                </a:lnTo>
                <a:lnTo>
                  <a:pt x="484591" y="26466"/>
                </a:lnTo>
                <a:lnTo>
                  <a:pt x="521549" y="39143"/>
                </a:lnTo>
                <a:lnTo>
                  <a:pt x="587758" y="70936"/>
                </a:lnTo>
                <a:lnTo>
                  <a:pt x="615950" y="8981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58900" y="2575561"/>
            <a:ext cx="127000" cy="276999"/>
          </a:xfrm>
          <a:custGeom>
            <a:avLst/>
            <a:gdLst/>
            <a:ahLst/>
            <a:cxnLst/>
            <a:rect l="l" t="t" r="r" b="b"/>
            <a:pathLst>
              <a:path w="127000" h="167639">
                <a:moveTo>
                  <a:pt x="93980" y="0"/>
                </a:moveTo>
                <a:lnTo>
                  <a:pt x="0" y="53339"/>
                </a:lnTo>
                <a:lnTo>
                  <a:pt x="127000" y="167639"/>
                </a:lnTo>
                <a:lnTo>
                  <a:pt x="939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85900" y="2525116"/>
            <a:ext cx="615950" cy="276999"/>
          </a:xfrm>
          <a:custGeom>
            <a:avLst/>
            <a:gdLst/>
            <a:ahLst/>
            <a:cxnLst/>
            <a:rect l="l" t="t" r="r" b="b"/>
            <a:pathLst>
              <a:path w="615950" h="218439">
                <a:moveTo>
                  <a:pt x="0" y="218084"/>
                </a:moveTo>
                <a:lnTo>
                  <a:pt x="3216" y="179593"/>
                </a:lnTo>
                <a:lnTo>
                  <a:pt x="27363" y="114764"/>
                </a:lnTo>
                <a:lnTo>
                  <a:pt x="71596" y="65347"/>
                </a:lnTo>
                <a:lnTo>
                  <a:pt x="131678" y="30388"/>
                </a:lnTo>
                <a:lnTo>
                  <a:pt x="203373" y="8936"/>
                </a:lnTo>
                <a:lnTo>
                  <a:pt x="242252" y="2978"/>
                </a:lnTo>
                <a:lnTo>
                  <a:pt x="282445" y="38"/>
                </a:lnTo>
                <a:lnTo>
                  <a:pt x="323423" y="0"/>
                </a:lnTo>
                <a:lnTo>
                  <a:pt x="364656" y="2742"/>
                </a:lnTo>
                <a:lnTo>
                  <a:pt x="405615" y="8147"/>
                </a:lnTo>
                <a:lnTo>
                  <a:pt x="445769" y="16094"/>
                </a:lnTo>
                <a:lnTo>
                  <a:pt x="484591" y="26466"/>
                </a:lnTo>
                <a:lnTo>
                  <a:pt x="521549" y="39143"/>
                </a:lnTo>
                <a:lnTo>
                  <a:pt x="587758" y="70936"/>
                </a:lnTo>
                <a:lnTo>
                  <a:pt x="615950" y="8981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44700" y="2575561"/>
            <a:ext cx="127000" cy="276999"/>
          </a:xfrm>
          <a:custGeom>
            <a:avLst/>
            <a:gdLst/>
            <a:ahLst/>
            <a:cxnLst/>
            <a:rect l="l" t="t" r="r" b="b"/>
            <a:pathLst>
              <a:path w="127000" h="167639">
                <a:moveTo>
                  <a:pt x="93980" y="0"/>
                </a:moveTo>
                <a:lnTo>
                  <a:pt x="0" y="53339"/>
                </a:lnTo>
                <a:lnTo>
                  <a:pt x="127000" y="167639"/>
                </a:lnTo>
                <a:lnTo>
                  <a:pt x="939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89000" y="3200401"/>
            <a:ext cx="1282700" cy="276999"/>
          </a:xfrm>
          <a:custGeom>
            <a:avLst/>
            <a:gdLst/>
            <a:ahLst/>
            <a:cxnLst/>
            <a:rect l="l" t="t" r="r" b="b"/>
            <a:pathLst>
              <a:path w="1282700" h="216535">
                <a:moveTo>
                  <a:pt x="1282700" y="0"/>
                </a:moveTo>
                <a:lnTo>
                  <a:pt x="1275563" y="38515"/>
                </a:lnTo>
                <a:lnTo>
                  <a:pt x="1254979" y="72972"/>
                </a:lnTo>
                <a:lnTo>
                  <a:pt x="1222191" y="103465"/>
                </a:lnTo>
                <a:lnTo>
                  <a:pt x="1178438" y="130088"/>
                </a:lnTo>
                <a:lnTo>
                  <a:pt x="1124962" y="152935"/>
                </a:lnTo>
                <a:lnTo>
                  <a:pt x="1063003" y="172101"/>
                </a:lnTo>
                <a:lnTo>
                  <a:pt x="993805" y="187680"/>
                </a:lnTo>
                <a:lnTo>
                  <a:pt x="918606" y="199765"/>
                </a:lnTo>
                <a:lnTo>
                  <a:pt x="838648" y="208453"/>
                </a:lnTo>
                <a:lnTo>
                  <a:pt x="755173" y="213836"/>
                </a:lnTo>
                <a:lnTo>
                  <a:pt x="669422" y="216009"/>
                </a:lnTo>
                <a:lnTo>
                  <a:pt x="582635" y="215066"/>
                </a:lnTo>
                <a:lnTo>
                  <a:pt x="496054" y="211103"/>
                </a:lnTo>
                <a:lnTo>
                  <a:pt x="410919" y="204212"/>
                </a:lnTo>
                <a:lnTo>
                  <a:pt x="328473" y="194488"/>
                </a:lnTo>
                <a:lnTo>
                  <a:pt x="249956" y="182026"/>
                </a:lnTo>
                <a:lnTo>
                  <a:pt x="176609" y="166920"/>
                </a:lnTo>
                <a:lnTo>
                  <a:pt x="109673" y="149264"/>
                </a:lnTo>
                <a:lnTo>
                  <a:pt x="50389" y="129152"/>
                </a:lnTo>
                <a:lnTo>
                  <a:pt x="0" y="10667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00100" y="3200401"/>
            <a:ext cx="147320" cy="276999"/>
          </a:xfrm>
          <a:custGeom>
            <a:avLst/>
            <a:gdLst/>
            <a:ahLst/>
            <a:cxnLst/>
            <a:rect l="l" t="t" r="r" b="b"/>
            <a:pathLst>
              <a:path w="147319" h="157479">
                <a:moveTo>
                  <a:pt x="0" y="0"/>
                </a:moveTo>
                <a:lnTo>
                  <a:pt x="64769" y="157479"/>
                </a:lnTo>
                <a:lnTo>
                  <a:pt x="147319" y="863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14602" y="3200401"/>
            <a:ext cx="171450" cy="276999"/>
          </a:xfrm>
          <a:custGeom>
            <a:avLst/>
            <a:gdLst/>
            <a:ahLst/>
            <a:cxnLst/>
            <a:rect l="l" t="t" r="r" b="b"/>
            <a:pathLst>
              <a:path w="171450" h="914400">
                <a:moveTo>
                  <a:pt x="171450" y="228600"/>
                </a:moveTo>
                <a:lnTo>
                  <a:pt x="57150" y="228600"/>
                </a:lnTo>
                <a:lnTo>
                  <a:pt x="57150" y="914400"/>
                </a:lnTo>
                <a:lnTo>
                  <a:pt x="171450" y="914400"/>
                </a:lnTo>
                <a:lnTo>
                  <a:pt x="171450" y="228600"/>
                </a:lnTo>
                <a:close/>
              </a:path>
              <a:path w="171450" h="914400">
                <a:moveTo>
                  <a:pt x="114300" y="0"/>
                </a:moveTo>
                <a:lnTo>
                  <a:pt x="0" y="228600"/>
                </a:lnTo>
                <a:lnTo>
                  <a:pt x="228600" y="228600"/>
                </a:lnTo>
                <a:lnTo>
                  <a:pt x="114300" y="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14602" y="3200401"/>
            <a:ext cx="228600" cy="276999"/>
          </a:xfrm>
          <a:custGeom>
            <a:avLst/>
            <a:gdLst/>
            <a:ahLst/>
            <a:cxnLst/>
            <a:rect l="l" t="t" r="r" b="b"/>
            <a:pathLst>
              <a:path w="228600" h="914400">
                <a:moveTo>
                  <a:pt x="57150" y="914400"/>
                </a:moveTo>
                <a:lnTo>
                  <a:pt x="57150" y="228600"/>
                </a:lnTo>
                <a:lnTo>
                  <a:pt x="0" y="228600"/>
                </a:lnTo>
                <a:lnTo>
                  <a:pt x="114300" y="0"/>
                </a:lnTo>
                <a:lnTo>
                  <a:pt x="228600" y="228600"/>
                </a:lnTo>
                <a:lnTo>
                  <a:pt x="171450" y="228600"/>
                </a:lnTo>
                <a:lnTo>
                  <a:pt x="171450" y="914400"/>
                </a:lnTo>
                <a:lnTo>
                  <a:pt x="57150" y="9144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514600" y="3200401"/>
            <a:ext cx="0" cy="276999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43201" y="4114801"/>
            <a:ext cx="0" cy="276999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153922" y="4160011"/>
            <a:ext cx="949960" cy="659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 indent="115547">
              <a:lnSpc>
                <a:spcPts val="2578"/>
              </a:lnSpc>
            </a:pPr>
            <a:r>
              <a:rPr sz="2200" b="1" spc="175" dirty="0">
                <a:solidFill>
                  <a:srgbClr val="191919"/>
                </a:solidFill>
                <a:latin typeface="Times New Roman"/>
                <a:cs typeface="Times New Roman"/>
              </a:rPr>
              <a:t>F</a:t>
            </a:r>
            <a:r>
              <a:rPr sz="2200" b="1" spc="165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200" b="1" spc="40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200" b="1" spc="414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200" b="1" spc="23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200" b="1" spc="335" dirty="0">
                <a:solidFill>
                  <a:srgbClr val="191919"/>
                </a:solidFill>
                <a:latin typeface="Times New Roman"/>
                <a:cs typeface="Times New Roman"/>
              </a:rPr>
              <a:t>Sp</a:t>
            </a:r>
            <a:r>
              <a:rPr sz="2200" b="1" spc="29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200" b="1" spc="349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200" b="1" spc="414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4190" y="555293"/>
            <a:ext cx="9075420" cy="7540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14177"/>
            <a:r>
              <a:rPr spc="430" dirty="0"/>
              <a:t>Stop-</a:t>
            </a:r>
            <a:r>
              <a:rPr spc="660" dirty="0"/>
              <a:t>a</a:t>
            </a:r>
            <a:r>
              <a:rPr spc="610" dirty="0"/>
              <a:t>n</a:t>
            </a:r>
            <a:r>
              <a:rPr spc="365" dirty="0"/>
              <a:t>d</a:t>
            </a:r>
            <a:r>
              <a:rPr spc="245" dirty="0"/>
              <a:t>-</a:t>
            </a:r>
            <a:r>
              <a:rPr spc="414" dirty="0"/>
              <a:t>C</a:t>
            </a:r>
            <a:r>
              <a:rPr spc="434" dirty="0"/>
              <a:t>op</a:t>
            </a:r>
            <a:r>
              <a:rPr spc="440" dirty="0"/>
              <a:t>y</a:t>
            </a:r>
            <a:r>
              <a:rPr spc="295" dirty="0"/>
              <a:t> </a:t>
            </a:r>
            <a:r>
              <a:rPr spc="170" dirty="0"/>
              <a:t>i</a:t>
            </a:r>
            <a:r>
              <a:rPr spc="615" dirty="0"/>
              <a:t>n</a:t>
            </a:r>
            <a:r>
              <a:rPr spc="290" dirty="0"/>
              <a:t> </a:t>
            </a:r>
            <a:r>
              <a:rPr spc="595" dirty="0"/>
              <a:t>D</a:t>
            </a:r>
            <a:r>
              <a:rPr spc="370" dirty="0"/>
              <a:t>e</a:t>
            </a:r>
            <a:r>
              <a:rPr spc="535" dirty="0"/>
              <a:t>t</a:t>
            </a:r>
            <a:r>
              <a:rPr spc="660" dirty="0"/>
              <a:t>a</a:t>
            </a:r>
            <a:r>
              <a:rPr spc="170" dirty="0"/>
              <a:t>i</a:t>
            </a:r>
            <a:r>
              <a:rPr spc="180" dirty="0"/>
              <a:t>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5100" y="1492250"/>
            <a:ext cx="9918700" cy="12916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>
              <a:lnSpc>
                <a:spcPts val="2755"/>
              </a:lnSpc>
            </a:pPr>
            <a:r>
              <a:rPr sz="2300" spc="185" dirty="0">
                <a:solidFill>
                  <a:srgbClr val="191919"/>
                </a:solidFill>
                <a:latin typeface="Times New Roman"/>
                <a:cs typeface="Times New Roman"/>
              </a:rPr>
              <a:t>P</a:t>
            </a:r>
            <a:r>
              <a:rPr sz="2300" spc="35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300" spc="340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300" spc="19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300" spc="200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300" spc="280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300" spc="105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300" spc="240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300" spc="355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300" spc="17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300" spc="385" dirty="0">
                <a:solidFill>
                  <a:srgbClr val="191919"/>
                </a:solidFill>
                <a:latin typeface="Times New Roman"/>
                <a:cs typeface="Times New Roman"/>
              </a:rPr>
              <a:t>me</a:t>
            </a:r>
            <a:r>
              <a:rPr sz="2300" spc="405" dirty="0">
                <a:solidFill>
                  <a:srgbClr val="191919"/>
                </a:solidFill>
                <a:latin typeface="Times New Roman"/>
                <a:cs typeface="Times New Roman"/>
              </a:rPr>
              <a:t>m</a:t>
            </a:r>
            <a:r>
              <a:rPr sz="2300" spc="250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300" spc="200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300" spc="310" dirty="0">
                <a:solidFill>
                  <a:srgbClr val="191919"/>
                </a:solidFill>
                <a:latin typeface="Times New Roman"/>
                <a:cs typeface="Times New Roman"/>
              </a:rPr>
              <a:t>y</a:t>
            </a:r>
            <a:r>
              <a:rPr sz="2300" spc="16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300" spc="95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300" spc="365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300" spc="280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300" spc="250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300" spc="16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300" spc="280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300" spc="330" dirty="0">
                <a:solidFill>
                  <a:srgbClr val="191919"/>
                </a:solidFill>
                <a:latin typeface="Times New Roman"/>
                <a:cs typeface="Times New Roman"/>
              </a:rPr>
              <a:t>w</a:t>
            </a:r>
            <a:r>
              <a:rPr sz="2300" spc="250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300" spc="16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300" spc="340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300" spc="349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300" spc="280" dirty="0">
                <a:solidFill>
                  <a:srgbClr val="191919"/>
                </a:solidFill>
                <a:latin typeface="Times New Roman"/>
                <a:cs typeface="Times New Roman"/>
              </a:rPr>
              <a:t>g</a:t>
            </a:r>
            <a:r>
              <a:rPr sz="2300" spc="155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300" spc="240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300" spc="300" dirty="0">
                <a:solidFill>
                  <a:srgbClr val="191919"/>
                </a:solidFill>
                <a:latin typeface="Times New Roman"/>
                <a:cs typeface="Times New Roman"/>
              </a:rPr>
              <a:t>ns</a:t>
            </a:r>
            <a:r>
              <a:rPr sz="2300" spc="190" dirty="0">
                <a:solidFill>
                  <a:srgbClr val="191919"/>
                </a:solidFill>
                <a:latin typeface="Times New Roman"/>
                <a:cs typeface="Times New Roman"/>
              </a:rPr>
              <a:t>:</a:t>
            </a:r>
            <a:r>
              <a:rPr sz="2300" spc="17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300" spc="195" dirty="0" smtClean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300" b="1" spc="285" dirty="0">
                <a:solidFill>
                  <a:srgbClr val="0000FF"/>
                </a:solidFill>
                <a:latin typeface="Times New Roman"/>
                <a:cs typeface="Times New Roman"/>
              </a:rPr>
              <a:t>ol</a:t>
            </a:r>
            <a:r>
              <a:rPr sz="2300" b="1" spc="420" dirty="0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  <a:r>
              <a:rPr sz="2300" b="1" spc="23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300" b="1" spc="420" dirty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2300" b="1" spc="335" dirty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sz="2300" b="1" spc="345" dirty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2300" b="1" spc="395" dirty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sz="2300" b="1" spc="465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300" b="1" spc="17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300" spc="36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300" spc="340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300" spc="345" dirty="0">
                <a:solidFill>
                  <a:srgbClr val="191919"/>
                </a:solidFill>
                <a:latin typeface="Times New Roman"/>
                <a:cs typeface="Times New Roman"/>
              </a:rPr>
              <a:t>d</a:t>
            </a:r>
            <a:r>
              <a:rPr sz="2300" spc="16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lang="en-US" sz="2300" b="1" spc="455" dirty="0" smtClean="0">
                <a:solidFill>
                  <a:srgbClr val="0000FF"/>
                </a:solidFill>
                <a:latin typeface="Times New Roman"/>
                <a:cs typeface="Times New Roman"/>
              </a:rPr>
              <a:t>ne</a:t>
            </a:r>
            <a:r>
              <a:rPr sz="2300" b="1" spc="345" dirty="0" smtClean="0">
                <a:solidFill>
                  <a:srgbClr val="0000FF"/>
                </a:solidFill>
                <a:latin typeface="Times New Roman"/>
                <a:cs typeface="Times New Roman"/>
              </a:rPr>
              <a:t>w</a:t>
            </a:r>
            <a:r>
              <a:rPr sz="2300" b="1" spc="24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300" b="1" spc="420" dirty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2300" b="1" spc="335" dirty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sz="2300" b="1" spc="345" dirty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2300" b="1" spc="395" dirty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sz="2300" b="1" spc="475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300" spc="165" dirty="0">
                <a:solidFill>
                  <a:srgbClr val="191919"/>
                </a:solidFill>
                <a:latin typeface="Times New Roman"/>
                <a:cs typeface="Times New Roman"/>
              </a:rPr>
              <a:t>.</a:t>
            </a:r>
            <a:endParaRPr sz="2300" dirty="0">
              <a:latin typeface="Times New Roman"/>
              <a:cs typeface="Times New Roman"/>
            </a:endParaRPr>
          </a:p>
          <a:p>
            <a:pPr marL="12696" marR="702164">
              <a:lnSpc>
                <a:spcPct val="135100"/>
              </a:lnSpc>
              <a:spcBef>
                <a:spcPts val="20"/>
              </a:spcBef>
            </a:pPr>
            <a:r>
              <a:rPr sz="2300" spc="30" dirty="0">
                <a:solidFill>
                  <a:srgbClr val="191919"/>
                </a:solidFill>
                <a:latin typeface="Times New Roman"/>
                <a:cs typeface="Times New Roman"/>
              </a:rPr>
              <a:t>K</a:t>
            </a:r>
            <a:r>
              <a:rPr sz="2300" spc="349" dirty="0">
                <a:solidFill>
                  <a:srgbClr val="191919"/>
                </a:solidFill>
                <a:latin typeface="Times New Roman"/>
                <a:cs typeface="Times New Roman"/>
              </a:rPr>
              <a:t>ee</a:t>
            </a:r>
            <a:r>
              <a:rPr sz="2300" spc="345" dirty="0">
                <a:solidFill>
                  <a:srgbClr val="191919"/>
                </a:solidFill>
                <a:latin typeface="Times New Roman"/>
                <a:cs typeface="Times New Roman"/>
              </a:rPr>
              <a:t>p</a:t>
            </a:r>
            <a:r>
              <a:rPr sz="2300" spc="16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300" spc="280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300" spc="305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300" spc="39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300" spc="245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300" spc="285" dirty="0">
                <a:solidFill>
                  <a:srgbClr val="191919"/>
                </a:solidFill>
                <a:latin typeface="Times New Roman"/>
                <a:cs typeface="Times New Roman"/>
              </a:rPr>
              <a:t>k</a:t>
            </a:r>
            <a:r>
              <a:rPr sz="2300" spc="16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300" spc="200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300" spc="134" dirty="0">
                <a:solidFill>
                  <a:srgbClr val="191919"/>
                </a:solidFill>
                <a:latin typeface="Times New Roman"/>
                <a:cs typeface="Times New Roman"/>
              </a:rPr>
              <a:t>f</a:t>
            </a:r>
            <a:r>
              <a:rPr sz="2300" spc="15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300" spc="315" dirty="0">
                <a:solidFill>
                  <a:srgbClr val="191919"/>
                </a:solidFill>
                <a:latin typeface="Times New Roman"/>
                <a:cs typeface="Times New Roman"/>
              </a:rPr>
              <a:t>th</a:t>
            </a:r>
            <a:r>
              <a:rPr sz="2300" spc="36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300" spc="16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300" spc="365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300" spc="349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300" spc="290" dirty="0">
                <a:solidFill>
                  <a:srgbClr val="191919"/>
                </a:solidFill>
                <a:latin typeface="Times New Roman"/>
                <a:cs typeface="Times New Roman"/>
              </a:rPr>
              <a:t>x</a:t>
            </a:r>
            <a:r>
              <a:rPr sz="2300" spc="16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300" spc="16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300" spc="90" dirty="0">
                <a:solidFill>
                  <a:srgbClr val="191919"/>
                </a:solidFill>
                <a:latin typeface="Times New Roman"/>
                <a:cs typeface="Times New Roman"/>
              </a:rPr>
              <a:t>f</a:t>
            </a:r>
            <a:r>
              <a:rPr sz="2300" spc="305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300" spc="40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300" spc="35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300" spc="16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300" spc="35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300" spc="330" dirty="0">
                <a:solidFill>
                  <a:srgbClr val="191919"/>
                </a:solidFill>
                <a:latin typeface="Times New Roman"/>
                <a:cs typeface="Times New Roman"/>
              </a:rPr>
              <a:t>ddres</a:t>
            </a:r>
            <a:r>
              <a:rPr sz="2300" spc="300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300" spc="16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300" spc="105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300" spc="355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300" spc="16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300" spc="315" dirty="0">
                <a:solidFill>
                  <a:srgbClr val="191919"/>
                </a:solidFill>
                <a:latin typeface="Times New Roman"/>
                <a:cs typeface="Times New Roman"/>
              </a:rPr>
              <a:t>th</a:t>
            </a:r>
            <a:r>
              <a:rPr sz="2300" spc="36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300" spc="17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300" spc="349" dirty="0">
                <a:solidFill>
                  <a:srgbClr val="191919"/>
                </a:solidFill>
                <a:latin typeface="Times New Roman"/>
                <a:cs typeface="Times New Roman"/>
              </a:rPr>
              <a:t>ne</a:t>
            </a:r>
            <a:r>
              <a:rPr sz="2300" spc="330" dirty="0">
                <a:solidFill>
                  <a:srgbClr val="191919"/>
                </a:solidFill>
                <a:latin typeface="Times New Roman"/>
                <a:cs typeface="Times New Roman"/>
              </a:rPr>
              <a:t>w</a:t>
            </a:r>
            <a:r>
              <a:rPr sz="2300" spc="16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300" spc="305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300" spc="370" dirty="0">
                <a:solidFill>
                  <a:srgbClr val="191919"/>
                </a:solidFill>
                <a:latin typeface="Times New Roman"/>
                <a:cs typeface="Times New Roman"/>
              </a:rPr>
              <a:t>p</a:t>
            </a:r>
            <a:r>
              <a:rPr sz="2300" spc="32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300" spc="274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300" spc="349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300" spc="165" dirty="0">
                <a:solidFill>
                  <a:srgbClr val="191919"/>
                </a:solidFill>
                <a:latin typeface="Times New Roman"/>
                <a:cs typeface="Times New Roman"/>
              </a:rPr>
              <a:t>. </a:t>
            </a:r>
            <a:endParaRPr lang="en-US" sz="2300" spc="165" dirty="0" smtClean="0">
              <a:solidFill>
                <a:srgbClr val="191919"/>
              </a:solidFill>
              <a:latin typeface="Times New Roman"/>
              <a:cs typeface="Times New Roman"/>
            </a:endParaRPr>
          </a:p>
          <a:p>
            <a:pPr marL="12696" marR="702164">
              <a:lnSpc>
                <a:spcPct val="135100"/>
              </a:lnSpc>
              <a:spcBef>
                <a:spcPts val="20"/>
              </a:spcBef>
            </a:pPr>
            <a:r>
              <a:rPr sz="2300" spc="-75" dirty="0" smtClean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300" spc="220" dirty="0" smtClean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300" spc="150" dirty="0" smtClean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300" spc="340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300" spc="90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300" spc="80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300" spc="250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300" spc="215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300" spc="340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300" spc="23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300" spc="38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300" spc="16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300" b="1" spc="390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300" b="1" spc="15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300" spc="265" dirty="0">
                <a:solidFill>
                  <a:srgbClr val="191919"/>
                </a:solidFill>
                <a:latin typeface="Times New Roman"/>
                <a:cs typeface="Times New Roman"/>
              </a:rPr>
              <a:t>byt</a:t>
            </a:r>
            <a:r>
              <a:rPr sz="2300" spc="27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300" spc="280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300" spc="15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300" spc="180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300" spc="125" dirty="0">
                <a:solidFill>
                  <a:srgbClr val="191919"/>
                </a:solidFill>
                <a:latin typeface="Times New Roman"/>
                <a:cs typeface="Times New Roman"/>
              </a:rPr>
              <a:t>f</a:t>
            </a:r>
            <a:r>
              <a:rPr sz="2300" spc="15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300" spc="349" dirty="0">
                <a:solidFill>
                  <a:srgbClr val="191919"/>
                </a:solidFill>
                <a:latin typeface="Times New Roman"/>
                <a:cs typeface="Times New Roman"/>
              </a:rPr>
              <a:t>me</a:t>
            </a:r>
            <a:r>
              <a:rPr sz="2300" spc="360" dirty="0">
                <a:solidFill>
                  <a:srgbClr val="191919"/>
                </a:solidFill>
                <a:latin typeface="Times New Roman"/>
                <a:cs typeface="Times New Roman"/>
              </a:rPr>
              <a:t>m</a:t>
            </a:r>
            <a:r>
              <a:rPr sz="2300" spc="225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300" spc="200" dirty="0">
                <a:solidFill>
                  <a:srgbClr val="191919"/>
                </a:solidFill>
                <a:latin typeface="Times New Roman"/>
                <a:cs typeface="Times New Roman"/>
              </a:rPr>
              <a:t>ry:</a:t>
            </a:r>
            <a:endParaRPr sz="23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0589" y="3399792"/>
            <a:ext cx="116839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900" spc="165" dirty="0">
                <a:solidFill>
                  <a:srgbClr val="191919"/>
                </a:solidFill>
                <a:latin typeface="Times New Roman"/>
                <a:cs typeface="Times New Roman"/>
              </a:rPr>
              <a:t>●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48082" y="3329433"/>
            <a:ext cx="8296909" cy="1018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>
              <a:lnSpc>
                <a:spcPts val="2380"/>
              </a:lnSpc>
            </a:pPr>
            <a:r>
              <a:rPr sz="2100" spc="110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100" spc="65" dirty="0">
                <a:solidFill>
                  <a:srgbClr val="191919"/>
                </a:solidFill>
                <a:latin typeface="Times New Roman"/>
                <a:cs typeface="Times New Roman"/>
              </a:rPr>
              <a:t>f</a:t>
            </a:r>
            <a:r>
              <a:rPr sz="2100" spc="13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100" b="1" spc="340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100" b="1" spc="14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100" spc="274" dirty="0">
                <a:solidFill>
                  <a:srgbClr val="191919"/>
                </a:solidFill>
                <a:latin typeface="Times New Roman"/>
                <a:cs typeface="Times New Roman"/>
              </a:rPr>
              <a:t>b</a:t>
            </a:r>
            <a:r>
              <a:rPr sz="2100" spc="209" dirty="0">
                <a:solidFill>
                  <a:srgbClr val="191919"/>
                </a:solidFill>
                <a:latin typeface="Times New Roman"/>
                <a:cs typeface="Times New Roman"/>
              </a:rPr>
              <a:t>yt</a:t>
            </a:r>
            <a:r>
              <a:rPr sz="2100" spc="245" dirty="0">
                <a:solidFill>
                  <a:srgbClr val="191919"/>
                </a:solidFill>
                <a:latin typeface="Times New Roman"/>
                <a:cs typeface="Times New Roman"/>
              </a:rPr>
              <a:t>es</a:t>
            </a:r>
            <a:r>
              <a:rPr sz="2100" spc="12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100" spc="235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100" spc="274" dirty="0">
                <a:solidFill>
                  <a:srgbClr val="191919"/>
                </a:solidFill>
                <a:latin typeface="Times New Roman"/>
                <a:cs typeface="Times New Roman"/>
              </a:rPr>
              <a:t>p</a:t>
            </a:r>
            <a:r>
              <a:rPr sz="2100" spc="28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100" spc="220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100" spc="29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100" spc="134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100" spc="30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100" spc="146" dirty="0">
                <a:solidFill>
                  <a:srgbClr val="191919"/>
                </a:solidFill>
                <a:latin typeface="Times New Roman"/>
                <a:cs typeface="Times New Roman"/>
              </a:rPr>
              <a:t>xi</a:t>
            </a:r>
            <a:r>
              <a:rPr sz="2100" spc="140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100" spc="24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100" spc="13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100" spc="28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100" spc="24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100" spc="12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100" spc="180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100" spc="320" dirty="0">
                <a:solidFill>
                  <a:srgbClr val="191919"/>
                </a:solidFill>
                <a:latin typeface="Times New Roman"/>
                <a:cs typeface="Times New Roman"/>
              </a:rPr>
              <a:t>h</a:t>
            </a:r>
            <a:r>
              <a:rPr sz="2100" spc="29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100" spc="134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100" spc="65" dirty="0">
                <a:solidFill>
                  <a:srgbClr val="191919"/>
                </a:solidFill>
                <a:latin typeface="Times New Roman"/>
                <a:cs typeface="Times New Roman"/>
              </a:rPr>
              <a:t>f</a:t>
            </a:r>
            <a:r>
              <a:rPr sz="2100" spc="274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100" spc="290" dirty="0">
                <a:solidFill>
                  <a:srgbClr val="191919"/>
                </a:solidFill>
                <a:latin typeface="Times New Roman"/>
                <a:cs typeface="Times New Roman"/>
              </a:rPr>
              <a:t>ee</a:t>
            </a:r>
            <a:r>
              <a:rPr sz="2100" spc="146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100" spc="235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100" spc="274" dirty="0">
                <a:solidFill>
                  <a:srgbClr val="191919"/>
                </a:solidFill>
                <a:latin typeface="Times New Roman"/>
                <a:cs typeface="Times New Roman"/>
              </a:rPr>
              <a:t>p</a:t>
            </a:r>
            <a:r>
              <a:rPr sz="2100" spc="28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100" spc="220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100" spc="29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100" spc="134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100" spc="274" dirty="0">
                <a:solidFill>
                  <a:srgbClr val="191919"/>
                </a:solidFill>
                <a:latin typeface="Times New Roman"/>
                <a:cs typeface="Times New Roman"/>
              </a:rPr>
              <a:t>p</a:t>
            </a:r>
            <a:r>
              <a:rPr sz="2100" spc="180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100" spc="175" dirty="0">
                <a:solidFill>
                  <a:srgbClr val="191919"/>
                </a:solidFill>
                <a:latin typeface="Times New Roman"/>
                <a:cs typeface="Times New Roman"/>
              </a:rPr>
              <a:t>in</a:t>
            </a:r>
            <a:r>
              <a:rPr sz="2100" spc="23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100" spc="29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100" spc="60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100" spc="130" dirty="0">
                <a:solidFill>
                  <a:srgbClr val="191919"/>
                </a:solidFill>
                <a:latin typeface="Times New Roman"/>
                <a:cs typeface="Times New Roman"/>
              </a:rPr>
              <a:t>,</a:t>
            </a:r>
            <a:r>
              <a:rPr sz="2100" spc="134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100" spc="270" dirty="0">
                <a:solidFill>
                  <a:srgbClr val="191919"/>
                </a:solidFill>
                <a:latin typeface="Times New Roman"/>
                <a:cs typeface="Times New Roman"/>
              </a:rPr>
              <a:t>u</a:t>
            </a:r>
            <a:r>
              <a:rPr sz="2100" spc="245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100" spc="29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100" spc="134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100" spc="23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100" spc="280" dirty="0">
                <a:solidFill>
                  <a:srgbClr val="191919"/>
                </a:solidFill>
                <a:latin typeface="Times New Roman"/>
                <a:cs typeface="Times New Roman"/>
              </a:rPr>
              <a:t>h</a:t>
            </a:r>
            <a:r>
              <a:rPr sz="2100" spc="240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100" spc="180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100" spc="29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100" spc="134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100" spc="274" dirty="0">
                <a:solidFill>
                  <a:srgbClr val="191919"/>
                </a:solidFill>
                <a:latin typeface="Times New Roman"/>
                <a:cs typeface="Times New Roman"/>
              </a:rPr>
              <a:t>b</a:t>
            </a:r>
            <a:r>
              <a:rPr sz="2100" spc="209" dirty="0">
                <a:solidFill>
                  <a:srgbClr val="191919"/>
                </a:solidFill>
                <a:latin typeface="Times New Roman"/>
                <a:cs typeface="Times New Roman"/>
              </a:rPr>
              <a:t>yt</a:t>
            </a:r>
            <a:r>
              <a:rPr sz="2100" spc="245" dirty="0">
                <a:solidFill>
                  <a:srgbClr val="191919"/>
                </a:solidFill>
                <a:latin typeface="Times New Roman"/>
                <a:cs typeface="Times New Roman"/>
              </a:rPr>
              <a:t>es</a:t>
            </a:r>
            <a:r>
              <a:rPr sz="2100" spc="15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100" spc="28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000" spc="305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000" spc="300" dirty="0">
                <a:solidFill>
                  <a:srgbClr val="191919"/>
                </a:solidFill>
                <a:latin typeface="Times New Roman"/>
                <a:cs typeface="Times New Roman"/>
              </a:rPr>
              <a:t>d</a:t>
            </a:r>
            <a:r>
              <a:rPr sz="2000" spc="14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100" spc="29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100" spc="265" dirty="0">
                <a:solidFill>
                  <a:srgbClr val="191919"/>
                </a:solidFill>
                <a:latin typeface="Times New Roman"/>
                <a:cs typeface="Times New Roman"/>
              </a:rPr>
              <a:t>d</a:t>
            </a:r>
            <a:r>
              <a:rPr sz="2000" spc="245" dirty="0">
                <a:solidFill>
                  <a:srgbClr val="191919"/>
                </a:solidFill>
                <a:latin typeface="Times New Roman"/>
                <a:cs typeface="Times New Roman"/>
              </a:rPr>
              <a:t>v</a:t>
            </a:r>
            <a:r>
              <a:rPr sz="2000" spc="220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100" spc="270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100" spc="229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100" spc="29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100" spc="12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100" spc="254" dirty="0">
                <a:solidFill>
                  <a:srgbClr val="191919"/>
                </a:solidFill>
                <a:latin typeface="Times New Roman"/>
                <a:cs typeface="Times New Roman"/>
              </a:rPr>
              <a:t>th</a:t>
            </a:r>
            <a:r>
              <a:rPr sz="2100" spc="29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100" spc="134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100" spc="274" dirty="0">
                <a:solidFill>
                  <a:srgbClr val="191919"/>
                </a:solidFill>
                <a:latin typeface="Times New Roman"/>
                <a:cs typeface="Times New Roman"/>
              </a:rPr>
              <a:t>p</a:t>
            </a:r>
            <a:r>
              <a:rPr sz="2100" spc="180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100" spc="175" dirty="0">
                <a:solidFill>
                  <a:srgbClr val="191919"/>
                </a:solidFill>
                <a:latin typeface="Times New Roman"/>
                <a:cs typeface="Times New Roman"/>
              </a:rPr>
              <a:t>in</a:t>
            </a:r>
            <a:r>
              <a:rPr sz="2100" spc="23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100" spc="29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100" spc="60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100" spc="130" dirty="0">
                <a:solidFill>
                  <a:srgbClr val="191919"/>
                </a:solidFill>
                <a:latin typeface="Times New Roman"/>
                <a:cs typeface="Times New Roman"/>
              </a:rPr>
              <a:t>.</a:t>
            </a:r>
            <a:endParaRPr sz="2100">
              <a:latin typeface="Times New Roman"/>
              <a:cs typeface="Times New Roman"/>
            </a:endParaRPr>
          </a:p>
          <a:p>
            <a:pPr marL="12696">
              <a:spcBef>
                <a:spcPts val="694"/>
              </a:spcBef>
            </a:pPr>
            <a:r>
              <a:rPr sz="2100" spc="160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100" spc="254" dirty="0">
                <a:solidFill>
                  <a:srgbClr val="191919"/>
                </a:solidFill>
                <a:latin typeface="Times New Roman"/>
                <a:cs typeface="Times New Roman"/>
              </a:rPr>
              <a:t>th</a:t>
            </a:r>
            <a:r>
              <a:rPr sz="2100" spc="29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100" spc="274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100" spc="250" dirty="0">
                <a:solidFill>
                  <a:srgbClr val="191919"/>
                </a:solidFill>
                <a:latin typeface="Times New Roman"/>
                <a:cs typeface="Times New Roman"/>
              </a:rPr>
              <a:t>w</a:t>
            </a:r>
            <a:r>
              <a:rPr sz="2100" spc="130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100" spc="190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100" spc="29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100" spc="130" dirty="0">
                <a:solidFill>
                  <a:srgbClr val="191919"/>
                </a:solidFill>
                <a:latin typeface="Times New Roman"/>
                <a:cs typeface="Times New Roman"/>
              </a:rPr>
              <a:t>,</a:t>
            </a:r>
            <a:r>
              <a:rPr sz="2100" spc="12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100" spc="274" dirty="0">
                <a:solidFill>
                  <a:srgbClr val="191919"/>
                </a:solidFill>
                <a:latin typeface="Times New Roman"/>
                <a:cs typeface="Times New Roman"/>
              </a:rPr>
              <a:t>d</a:t>
            </a:r>
            <a:r>
              <a:rPr sz="2100" spc="190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100" spc="12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100" spc="29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100" spc="146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100" b="1" spc="330" dirty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sz="2100" b="1" spc="280" dirty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sz="2100" b="1" spc="315" dirty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sz="2100" b="1" spc="150" dirty="0">
                <a:solidFill>
                  <a:srgbClr val="0000FF"/>
                </a:solidFill>
                <a:latin typeface="Times New Roman"/>
                <a:cs typeface="Times New Roman"/>
              </a:rPr>
              <a:t>y</a:t>
            </a:r>
            <a:r>
              <a:rPr sz="2100" b="1" spc="134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100" spc="245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100" spc="23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100" spc="29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100" spc="274" dirty="0">
                <a:solidFill>
                  <a:srgbClr val="191919"/>
                </a:solidFill>
                <a:latin typeface="Times New Roman"/>
                <a:cs typeface="Times New Roman"/>
              </a:rPr>
              <a:t>p</a:t>
            </a:r>
            <a:r>
              <a:rPr sz="2100" spc="130" dirty="0">
                <a:solidFill>
                  <a:srgbClr val="191919"/>
                </a:solidFill>
                <a:latin typeface="Times New Roman"/>
                <a:cs typeface="Times New Roman"/>
              </a:rPr>
              <a:t>.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10589" y="4110992"/>
            <a:ext cx="116839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900" spc="165" dirty="0">
                <a:solidFill>
                  <a:srgbClr val="191919"/>
                </a:solidFill>
                <a:latin typeface="Times New Roman"/>
                <a:cs typeface="Times New Roman"/>
              </a:rPr>
              <a:t>●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95632" y="4535172"/>
            <a:ext cx="128905" cy="152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1000" spc="204" dirty="0">
                <a:solidFill>
                  <a:srgbClr val="191919"/>
                </a:solidFill>
                <a:latin typeface="Times New Roman"/>
                <a:cs typeface="Times New Roman"/>
              </a:rPr>
              <a:t>●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31852" y="4429760"/>
            <a:ext cx="3599815" cy="356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2300" spc="-7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300" spc="220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300" spc="15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300" spc="33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300" spc="235" dirty="0">
                <a:solidFill>
                  <a:srgbClr val="191919"/>
                </a:solidFill>
                <a:latin typeface="Times New Roman"/>
                <a:cs typeface="Times New Roman"/>
              </a:rPr>
              <a:t>xe</a:t>
            </a:r>
            <a:r>
              <a:rPr sz="2300" spc="290" dirty="0">
                <a:solidFill>
                  <a:srgbClr val="191919"/>
                </a:solidFill>
                <a:latin typeface="Times New Roman"/>
                <a:cs typeface="Times New Roman"/>
              </a:rPr>
              <a:t>cut</a:t>
            </a:r>
            <a:r>
              <a:rPr sz="2300" spc="32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300" spc="146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300" spc="349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300" spc="16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300" b="1" spc="370" dirty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sz="2300" b="1" spc="320" dirty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sz="2300" b="1" spc="355" dirty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sz="2300" b="1" spc="175" dirty="0">
                <a:solidFill>
                  <a:srgbClr val="0000FF"/>
                </a:solidFill>
                <a:latin typeface="Times New Roman"/>
                <a:cs typeface="Times New Roman"/>
              </a:rPr>
              <a:t>y</a:t>
            </a:r>
            <a:r>
              <a:rPr sz="2300" b="1" spc="15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300" spc="320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300" spc="21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300" spc="33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300" spc="220" dirty="0">
                <a:solidFill>
                  <a:srgbClr val="191919"/>
                </a:solidFill>
                <a:latin typeface="Times New Roman"/>
                <a:cs typeface="Times New Roman"/>
              </a:rPr>
              <a:t>p: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10589" y="4999992"/>
            <a:ext cx="116839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900" spc="165" dirty="0">
                <a:solidFill>
                  <a:srgbClr val="191919"/>
                </a:solidFill>
                <a:latin typeface="Times New Roman"/>
                <a:cs typeface="Times New Roman"/>
              </a:rPr>
              <a:t>●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48082" y="4909823"/>
            <a:ext cx="5417818" cy="323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2100" spc="150" dirty="0">
                <a:solidFill>
                  <a:srgbClr val="191919"/>
                </a:solidFill>
                <a:latin typeface="Times New Roman"/>
                <a:cs typeface="Times New Roman"/>
              </a:rPr>
              <a:t>F</a:t>
            </a:r>
            <a:r>
              <a:rPr sz="2100" spc="290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100" spc="195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100" spc="13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100" spc="29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100" spc="28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100" spc="220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100" spc="285" dirty="0">
                <a:solidFill>
                  <a:srgbClr val="191919"/>
                </a:solidFill>
                <a:latin typeface="Times New Roman"/>
                <a:cs typeface="Times New Roman"/>
              </a:rPr>
              <a:t>h</a:t>
            </a:r>
            <a:r>
              <a:rPr sz="2100" spc="13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100" spc="180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100" spc="274" dirty="0">
                <a:solidFill>
                  <a:srgbClr val="191919"/>
                </a:solidFill>
                <a:latin typeface="Times New Roman"/>
                <a:cs typeface="Times New Roman"/>
              </a:rPr>
              <a:t>b</a:t>
            </a:r>
            <a:r>
              <a:rPr sz="2100" spc="65" dirty="0">
                <a:solidFill>
                  <a:srgbClr val="191919"/>
                </a:solidFill>
                <a:latin typeface="Times New Roman"/>
                <a:cs typeface="Times New Roman"/>
              </a:rPr>
              <a:t>j</a:t>
            </a:r>
            <a:r>
              <a:rPr sz="2100" spc="29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100" spc="220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100" spc="24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100" spc="125" dirty="0">
                <a:solidFill>
                  <a:srgbClr val="191919"/>
                </a:solidFill>
                <a:latin typeface="Times New Roman"/>
                <a:cs typeface="Times New Roman"/>
              </a:rPr>
              <a:t> i</a:t>
            </a:r>
            <a:r>
              <a:rPr sz="2100" spc="235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100" spc="13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100" spc="23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100" spc="280" dirty="0">
                <a:solidFill>
                  <a:srgbClr val="191919"/>
                </a:solidFill>
                <a:latin typeface="Times New Roman"/>
                <a:cs typeface="Times New Roman"/>
              </a:rPr>
              <a:t>h</a:t>
            </a:r>
            <a:r>
              <a:rPr sz="2100" spc="29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100" spc="134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100" spc="274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100" spc="185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100" spc="180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100" spc="24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100" spc="12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100" spc="245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100" spc="29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100" spc="175" dirty="0">
                <a:solidFill>
                  <a:srgbClr val="191919"/>
                </a:solidFill>
                <a:latin typeface="Times New Roman"/>
                <a:cs typeface="Times New Roman"/>
              </a:rPr>
              <a:t>t:</a:t>
            </a:r>
            <a:endParaRPr sz="2100"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52219" y="5349242"/>
            <a:ext cx="117475" cy="5594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1300" spc="69" dirty="0">
                <a:solidFill>
                  <a:srgbClr val="191919"/>
                </a:solidFill>
                <a:latin typeface="Times New Roman"/>
                <a:cs typeface="Times New Roman"/>
              </a:rPr>
              <a:t>–</a:t>
            </a:r>
            <a:endParaRPr sz="1300">
              <a:latin typeface="Times New Roman"/>
              <a:cs typeface="Times New Roman"/>
            </a:endParaRPr>
          </a:p>
          <a:p>
            <a:pPr marL="12696">
              <a:spcBef>
                <a:spcPts val="1110"/>
              </a:spcBef>
            </a:pPr>
            <a:r>
              <a:rPr sz="1300" spc="69" dirty="0">
                <a:solidFill>
                  <a:srgbClr val="191919"/>
                </a:solidFill>
                <a:latin typeface="Times New Roman"/>
                <a:cs typeface="Times New Roman"/>
              </a:rPr>
              <a:t>–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63041" y="5250091"/>
            <a:ext cx="6861809" cy="6895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>
              <a:lnSpc>
                <a:spcPct val="126699"/>
              </a:lnSpc>
            </a:pPr>
            <a:r>
              <a:rPr spc="190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pc="150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pc="229" dirty="0">
                <a:solidFill>
                  <a:srgbClr val="191919"/>
                </a:solidFill>
                <a:latin typeface="Times New Roman"/>
                <a:cs typeface="Times New Roman"/>
              </a:rPr>
              <a:t>p</a:t>
            </a:r>
            <a:r>
              <a:rPr spc="105" dirty="0">
                <a:solidFill>
                  <a:srgbClr val="191919"/>
                </a:solidFill>
                <a:latin typeface="Times New Roman"/>
                <a:cs typeface="Times New Roman"/>
              </a:rPr>
              <a:t>y</a:t>
            </a:r>
            <a:r>
              <a:rPr spc="11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pc="220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pc="245" dirty="0">
                <a:solidFill>
                  <a:srgbClr val="191919"/>
                </a:solidFill>
                <a:latin typeface="Times New Roman"/>
                <a:cs typeface="Times New Roman"/>
              </a:rPr>
              <a:t>h</a:t>
            </a:r>
            <a:r>
              <a:rPr spc="254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pc="21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pc="114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pc="180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pc="229" dirty="0">
                <a:solidFill>
                  <a:srgbClr val="191919"/>
                </a:solidFill>
                <a:latin typeface="Times New Roman"/>
                <a:cs typeface="Times New Roman"/>
              </a:rPr>
              <a:t>b</a:t>
            </a:r>
            <a:r>
              <a:rPr spc="45" dirty="0">
                <a:solidFill>
                  <a:srgbClr val="191919"/>
                </a:solidFill>
                <a:latin typeface="Times New Roman"/>
                <a:cs typeface="Times New Roman"/>
              </a:rPr>
              <a:t>j</a:t>
            </a:r>
            <a:r>
              <a:rPr spc="254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pc="250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pc="160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pc="114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pc="220" dirty="0" smtClean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pc="175" dirty="0" smtClean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pc="114" dirty="0" smtClean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pc="220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pc="245" dirty="0">
                <a:solidFill>
                  <a:srgbClr val="191919"/>
                </a:solidFill>
                <a:latin typeface="Times New Roman"/>
                <a:cs typeface="Times New Roman"/>
              </a:rPr>
              <a:t>h</a:t>
            </a:r>
            <a:r>
              <a:rPr spc="254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pc="10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pc="245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pc="180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pc="254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pc="250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pc="21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pc="114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pc="180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pc="60" dirty="0">
                <a:solidFill>
                  <a:srgbClr val="191919"/>
                </a:solidFill>
                <a:latin typeface="Times New Roman"/>
                <a:cs typeface="Times New Roman"/>
              </a:rPr>
              <a:t>f</a:t>
            </a:r>
            <a:r>
              <a:rPr spc="11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pc="220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pc="235" dirty="0">
                <a:solidFill>
                  <a:srgbClr val="191919"/>
                </a:solidFill>
                <a:latin typeface="Times New Roman"/>
                <a:cs typeface="Times New Roman"/>
              </a:rPr>
              <a:t>h</a:t>
            </a:r>
            <a:r>
              <a:rPr spc="254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pc="11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pc="170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pc="75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pc="245" dirty="0">
                <a:solidFill>
                  <a:srgbClr val="191919"/>
                </a:solidFill>
                <a:latin typeface="Times New Roman"/>
                <a:cs typeface="Times New Roman"/>
              </a:rPr>
              <a:t>d</a:t>
            </a:r>
            <a:r>
              <a:rPr spc="10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pc="220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pc="229" dirty="0">
                <a:solidFill>
                  <a:srgbClr val="191919"/>
                </a:solidFill>
                <a:latin typeface="Times New Roman"/>
                <a:cs typeface="Times New Roman"/>
              </a:rPr>
              <a:t>p</a:t>
            </a:r>
            <a:r>
              <a:rPr spc="26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pc="225" dirty="0">
                <a:solidFill>
                  <a:srgbClr val="191919"/>
                </a:solidFill>
                <a:latin typeface="Times New Roman"/>
                <a:cs typeface="Times New Roman"/>
              </a:rPr>
              <a:t>ce</a:t>
            </a:r>
            <a:r>
              <a:rPr spc="114" dirty="0">
                <a:solidFill>
                  <a:srgbClr val="191919"/>
                </a:solidFill>
                <a:latin typeface="Times New Roman"/>
                <a:cs typeface="Times New Roman"/>
              </a:rPr>
              <a:t>. </a:t>
            </a:r>
            <a:endParaRPr lang="en-US" spc="114" dirty="0" smtClean="0">
              <a:solidFill>
                <a:srgbClr val="191919"/>
              </a:solidFill>
              <a:latin typeface="Times New Roman"/>
              <a:cs typeface="Times New Roman"/>
            </a:endParaRPr>
          </a:p>
          <a:p>
            <a:pPr marL="12696" marR="6348">
              <a:lnSpc>
                <a:spcPct val="126699"/>
              </a:lnSpc>
            </a:pPr>
            <a:r>
              <a:rPr spc="150" dirty="0" smtClean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pc="250" dirty="0" smtClean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pc="204" dirty="0" smtClean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pc="235" dirty="0" smtClean="0">
                <a:solidFill>
                  <a:srgbClr val="191919"/>
                </a:solidFill>
                <a:latin typeface="Times New Roman"/>
                <a:cs typeface="Times New Roman"/>
              </a:rPr>
              <a:t>u</a:t>
            </a:r>
            <a:r>
              <a:rPr spc="250" dirty="0" smtClean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pc="165" dirty="0" smtClean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pc="125" dirty="0" smtClean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pc="95" dirty="0" smtClean="0">
                <a:solidFill>
                  <a:srgbClr val="191919"/>
                </a:solidFill>
                <a:latin typeface="Times New Roman"/>
                <a:cs typeface="Times New Roman"/>
              </a:rPr>
              <a:t>v</a:t>
            </a:r>
            <a:r>
              <a:rPr spc="250" dirty="0" smtClean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pc="75" dirty="0" smtClean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pc="105" dirty="0" smtClean="0">
                <a:solidFill>
                  <a:srgbClr val="191919"/>
                </a:solidFill>
                <a:latin typeface="Times New Roman"/>
                <a:cs typeface="Times New Roman"/>
              </a:rPr>
              <a:t>y</a:t>
            </a:r>
            <a:r>
              <a:rPr spc="100" dirty="0" smtClean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pc="204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pc="170" dirty="0">
                <a:solidFill>
                  <a:srgbClr val="191919"/>
                </a:solidFill>
                <a:latin typeface="Times New Roman"/>
                <a:cs typeface="Times New Roman"/>
              </a:rPr>
              <a:t>op</a:t>
            </a:r>
            <a:r>
              <a:rPr spc="175" dirty="0">
                <a:solidFill>
                  <a:srgbClr val="191919"/>
                </a:solidFill>
                <a:latin typeface="Times New Roman"/>
                <a:cs typeface="Times New Roman"/>
              </a:rPr>
              <a:t>y</a:t>
            </a:r>
            <a:r>
              <a:rPr spc="11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pc="110" dirty="0" smtClean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pc="254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pc="75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pc="69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pc="11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pc="180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pc="185" dirty="0">
                <a:solidFill>
                  <a:srgbClr val="191919"/>
                </a:solidFill>
                <a:latin typeface="Times New Roman"/>
                <a:cs typeface="Times New Roman"/>
              </a:rPr>
              <a:t>b</a:t>
            </a:r>
            <a:r>
              <a:rPr spc="90" dirty="0">
                <a:solidFill>
                  <a:srgbClr val="191919"/>
                </a:solidFill>
                <a:latin typeface="Times New Roman"/>
                <a:cs typeface="Times New Roman"/>
              </a:rPr>
              <a:t>j</a:t>
            </a:r>
            <a:r>
              <a:rPr spc="254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pc="250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pc="16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pc="209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pc="11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pc="250" dirty="0">
                <a:solidFill>
                  <a:srgbClr val="191919"/>
                </a:solidFill>
                <a:latin typeface="Times New Roman"/>
                <a:cs typeface="Times New Roman"/>
              </a:rPr>
              <a:t>re</a:t>
            </a:r>
            <a:r>
              <a:rPr spc="26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pc="200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pc="235" dirty="0">
                <a:solidFill>
                  <a:srgbClr val="191919"/>
                </a:solidFill>
                <a:latin typeface="Times New Roman"/>
                <a:cs typeface="Times New Roman"/>
              </a:rPr>
              <a:t>h</a:t>
            </a:r>
            <a:r>
              <a:rPr spc="254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pc="175" dirty="0">
                <a:solidFill>
                  <a:srgbClr val="191919"/>
                </a:solidFill>
                <a:latin typeface="Times New Roman"/>
                <a:cs typeface="Times New Roman"/>
              </a:rPr>
              <a:t>bl</a:t>
            </a:r>
            <a:r>
              <a:rPr spc="204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pc="11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pc="150" dirty="0">
                <a:solidFill>
                  <a:srgbClr val="191919"/>
                </a:solidFill>
                <a:latin typeface="Times New Roman"/>
                <a:cs typeface="Times New Roman"/>
              </a:rPr>
              <a:t>f</a:t>
            </a:r>
            <a:r>
              <a:rPr spc="155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pc="170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pc="295" dirty="0">
                <a:solidFill>
                  <a:srgbClr val="191919"/>
                </a:solidFill>
                <a:latin typeface="Times New Roman"/>
                <a:cs typeface="Times New Roman"/>
              </a:rPr>
              <a:t>m</a:t>
            </a:r>
            <a:r>
              <a:rPr spc="11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pc="220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pc="235" dirty="0">
                <a:solidFill>
                  <a:srgbClr val="191919"/>
                </a:solidFill>
                <a:latin typeface="Times New Roman"/>
                <a:cs typeface="Times New Roman"/>
              </a:rPr>
              <a:t>h</a:t>
            </a:r>
            <a:r>
              <a:rPr spc="26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pc="21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pc="114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pc="180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pc="229" dirty="0">
                <a:solidFill>
                  <a:srgbClr val="191919"/>
                </a:solidFill>
                <a:latin typeface="Times New Roman"/>
                <a:cs typeface="Times New Roman"/>
              </a:rPr>
              <a:t>b</a:t>
            </a:r>
            <a:r>
              <a:rPr spc="45" dirty="0">
                <a:solidFill>
                  <a:srgbClr val="191919"/>
                </a:solidFill>
                <a:latin typeface="Times New Roman"/>
                <a:cs typeface="Times New Roman"/>
              </a:rPr>
              <a:t>j</a:t>
            </a:r>
            <a:r>
              <a:rPr spc="25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pc="204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pc="220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pc="114" dirty="0">
                <a:solidFill>
                  <a:srgbClr val="191919"/>
                </a:solidFill>
                <a:latin typeface="Times New Roman"/>
                <a:cs typeface="Times New Roman"/>
              </a:rPr>
              <a:t>.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10589" y="6083301"/>
            <a:ext cx="116839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900" spc="165" dirty="0">
                <a:solidFill>
                  <a:srgbClr val="191919"/>
                </a:solidFill>
                <a:latin typeface="Times New Roman"/>
                <a:cs typeface="Times New Roman"/>
              </a:rPr>
              <a:t>●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48082" y="6010402"/>
            <a:ext cx="8405495" cy="1016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>
              <a:lnSpc>
                <a:spcPts val="2380"/>
              </a:lnSpc>
            </a:pPr>
            <a:r>
              <a:rPr sz="2100" spc="-20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100" spc="274" dirty="0">
                <a:solidFill>
                  <a:srgbClr val="191919"/>
                </a:solidFill>
                <a:latin typeface="Times New Roman"/>
                <a:cs typeface="Times New Roman"/>
              </a:rPr>
              <a:t>d</a:t>
            </a:r>
            <a:r>
              <a:rPr sz="2100" spc="65" dirty="0">
                <a:solidFill>
                  <a:srgbClr val="191919"/>
                </a:solidFill>
                <a:latin typeface="Times New Roman"/>
                <a:cs typeface="Times New Roman"/>
              </a:rPr>
              <a:t>j</a:t>
            </a:r>
            <a:r>
              <a:rPr sz="2100" spc="270" dirty="0">
                <a:solidFill>
                  <a:srgbClr val="191919"/>
                </a:solidFill>
                <a:latin typeface="Times New Roman"/>
                <a:cs typeface="Times New Roman"/>
              </a:rPr>
              <a:t>u</a:t>
            </a:r>
            <a:r>
              <a:rPr sz="2100" spc="245" dirty="0">
                <a:solidFill>
                  <a:srgbClr val="191919"/>
                </a:solidFill>
                <a:latin typeface="Times New Roman"/>
                <a:cs typeface="Times New Roman"/>
              </a:rPr>
              <a:t>st</a:t>
            </a:r>
            <a:r>
              <a:rPr sz="2100" spc="12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100" spc="254" dirty="0">
                <a:solidFill>
                  <a:srgbClr val="191919"/>
                </a:solidFill>
                <a:latin typeface="Times New Roman"/>
                <a:cs typeface="Times New Roman"/>
              </a:rPr>
              <a:t>th</a:t>
            </a:r>
            <a:r>
              <a:rPr sz="2100" spc="29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100" spc="134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100" spc="274" dirty="0">
                <a:solidFill>
                  <a:srgbClr val="191919"/>
                </a:solidFill>
                <a:latin typeface="Times New Roman"/>
                <a:cs typeface="Times New Roman"/>
              </a:rPr>
              <a:t>p</a:t>
            </a:r>
            <a:r>
              <a:rPr sz="2100" spc="180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100" spc="125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100" spc="220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100" spc="204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100" spc="33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100" spc="274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100" spc="245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100" spc="134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100" spc="60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100" spc="285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100" spc="13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100" spc="254" dirty="0">
                <a:solidFill>
                  <a:srgbClr val="191919"/>
                </a:solidFill>
                <a:latin typeface="Times New Roman"/>
                <a:cs typeface="Times New Roman"/>
              </a:rPr>
              <a:t>th</a:t>
            </a:r>
            <a:r>
              <a:rPr sz="2100" spc="29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100" spc="12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100" spc="160" dirty="0">
                <a:solidFill>
                  <a:srgbClr val="191919"/>
                </a:solidFill>
                <a:latin typeface="Times New Roman"/>
                <a:cs typeface="Times New Roman"/>
              </a:rPr>
              <a:t>ol</a:t>
            </a:r>
            <a:r>
              <a:rPr sz="2100" spc="215" dirty="0">
                <a:solidFill>
                  <a:srgbClr val="191919"/>
                </a:solidFill>
                <a:latin typeface="Times New Roman"/>
                <a:cs typeface="Times New Roman"/>
              </a:rPr>
              <a:t>d</a:t>
            </a:r>
            <a:r>
              <a:rPr sz="2100" spc="12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100" spc="245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100" spc="265" dirty="0">
                <a:solidFill>
                  <a:srgbClr val="191919"/>
                </a:solidFill>
                <a:latin typeface="Times New Roman"/>
                <a:cs typeface="Times New Roman"/>
              </a:rPr>
              <a:t>p</a:t>
            </a:r>
            <a:r>
              <a:rPr sz="2100" spc="29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100" spc="220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100" spc="29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100" spc="134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100" spc="28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100" spc="280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100" spc="274" dirty="0">
                <a:solidFill>
                  <a:srgbClr val="191919"/>
                </a:solidFill>
                <a:latin typeface="Times New Roman"/>
                <a:cs typeface="Times New Roman"/>
              </a:rPr>
              <a:t>d</a:t>
            </a:r>
            <a:r>
              <a:rPr sz="2100" spc="12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100" spc="274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100" spc="185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100" spc="180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100" spc="24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100" spc="13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100" spc="235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100" spc="29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100" spc="24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100" spc="13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100" spc="23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100" spc="190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100" spc="12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100" spc="274" dirty="0">
                <a:solidFill>
                  <a:srgbClr val="191919"/>
                </a:solidFill>
                <a:latin typeface="Times New Roman"/>
                <a:cs typeface="Times New Roman"/>
              </a:rPr>
              <a:t>p</a:t>
            </a:r>
            <a:r>
              <a:rPr sz="2100" spc="175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100" spc="85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100" spc="280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100" spc="24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100" spc="13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100" spc="23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100" spc="190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100" spc="12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100" spc="280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100" spc="29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100" spc="250" dirty="0">
                <a:solidFill>
                  <a:srgbClr val="191919"/>
                </a:solidFill>
                <a:latin typeface="Times New Roman"/>
                <a:cs typeface="Times New Roman"/>
              </a:rPr>
              <a:t>w</a:t>
            </a:r>
            <a:r>
              <a:rPr sz="2100" spc="8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000" spc="110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000" spc="200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000" spc="240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000" spc="31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000" spc="150" dirty="0">
                <a:solidFill>
                  <a:srgbClr val="191919"/>
                </a:solidFill>
                <a:latin typeface="Times New Roman"/>
                <a:cs typeface="Times New Roman"/>
              </a:rPr>
              <a:t>ti</a:t>
            </a:r>
            <a:r>
              <a:rPr sz="2000" spc="270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000" spc="305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000" spc="250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000" spc="146" dirty="0">
                <a:solidFill>
                  <a:srgbClr val="191919"/>
                </a:solidFill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12696">
              <a:spcBef>
                <a:spcPts val="720"/>
              </a:spcBef>
            </a:pPr>
            <a:r>
              <a:rPr sz="2000" spc="25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000" spc="155" dirty="0">
                <a:solidFill>
                  <a:srgbClr val="191919"/>
                </a:solidFill>
                <a:latin typeface="Times New Roman"/>
                <a:cs typeface="Times New Roman"/>
              </a:rPr>
              <a:t>x</a:t>
            </a:r>
            <a:r>
              <a:rPr sz="2000" spc="240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000" spc="295" dirty="0">
                <a:solidFill>
                  <a:srgbClr val="191919"/>
                </a:solidFill>
                <a:latin typeface="Times New Roman"/>
                <a:cs typeface="Times New Roman"/>
              </a:rPr>
              <a:t>h</a:t>
            </a:r>
            <a:r>
              <a:rPr sz="2000" spc="32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000" spc="295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000" spc="300" dirty="0">
                <a:solidFill>
                  <a:srgbClr val="191919"/>
                </a:solidFill>
                <a:latin typeface="Times New Roman"/>
                <a:cs typeface="Times New Roman"/>
              </a:rPr>
              <a:t>g</a:t>
            </a:r>
            <a:r>
              <a:rPr sz="2000" spc="31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000" spc="146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000" spc="280" dirty="0">
                <a:solidFill>
                  <a:srgbClr val="191919"/>
                </a:solidFill>
                <a:latin typeface="Times New Roman"/>
                <a:cs typeface="Times New Roman"/>
              </a:rPr>
              <a:t>th</a:t>
            </a:r>
            <a:r>
              <a:rPr sz="2000" spc="31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000" spc="146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000" spc="295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000" spc="209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000" spc="155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000" spc="254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000" spc="260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000" spc="14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000" spc="185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000" spc="125" dirty="0">
                <a:solidFill>
                  <a:srgbClr val="191919"/>
                </a:solidFill>
                <a:latin typeface="Times New Roman"/>
                <a:cs typeface="Times New Roman"/>
              </a:rPr>
              <a:t>f</a:t>
            </a:r>
            <a:r>
              <a:rPr sz="2000" spc="14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000" spc="280" dirty="0">
                <a:solidFill>
                  <a:srgbClr val="191919"/>
                </a:solidFill>
                <a:latin typeface="Times New Roman"/>
                <a:cs typeface="Times New Roman"/>
              </a:rPr>
              <a:t>th</a:t>
            </a:r>
            <a:r>
              <a:rPr sz="2000" spc="31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000" spc="146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000" spc="209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000" spc="134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000" spc="260" dirty="0">
                <a:solidFill>
                  <a:srgbClr val="191919"/>
                </a:solidFill>
                <a:latin typeface="Times New Roman"/>
                <a:cs typeface="Times New Roman"/>
              </a:rPr>
              <a:t>d</a:t>
            </a:r>
            <a:r>
              <a:rPr sz="2000" spc="14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000" spc="32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000" spc="295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000" spc="300" dirty="0">
                <a:solidFill>
                  <a:srgbClr val="191919"/>
                </a:solidFill>
                <a:latin typeface="Times New Roman"/>
                <a:cs typeface="Times New Roman"/>
              </a:rPr>
              <a:t>d</a:t>
            </a:r>
            <a:r>
              <a:rPr sz="2000" spc="15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000" spc="305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000" spc="31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000" spc="285" dirty="0">
                <a:solidFill>
                  <a:srgbClr val="191919"/>
                </a:solidFill>
                <a:latin typeface="Times New Roman"/>
                <a:cs typeface="Times New Roman"/>
              </a:rPr>
              <a:t>w</a:t>
            </a:r>
            <a:r>
              <a:rPr sz="2000" spc="15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000" spc="250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000" spc="300" dirty="0">
                <a:solidFill>
                  <a:srgbClr val="191919"/>
                </a:solidFill>
                <a:latin typeface="Times New Roman"/>
                <a:cs typeface="Times New Roman"/>
              </a:rPr>
              <a:t>p</a:t>
            </a:r>
            <a:r>
              <a:rPr sz="2000" spc="31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000" spc="240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000" spc="32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000" spc="250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000" spc="146" dirty="0">
                <a:solidFill>
                  <a:srgbClr val="191919"/>
                </a:solidFill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10589" y="6790691"/>
            <a:ext cx="116839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900" spc="165" dirty="0">
                <a:solidFill>
                  <a:srgbClr val="191919"/>
                </a:solidFill>
                <a:latin typeface="Times New Roman"/>
                <a:cs typeface="Times New Roman"/>
              </a:rPr>
              <a:t>●</a:t>
            </a:r>
            <a:endParaRPr sz="9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555293"/>
            <a:ext cx="9579610" cy="7540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9796"/>
            <a:r>
              <a:rPr spc="509" dirty="0"/>
              <a:t>Im</a:t>
            </a:r>
            <a:r>
              <a:rPr spc="500" dirty="0"/>
              <a:t>p</a:t>
            </a:r>
            <a:r>
              <a:rPr spc="270" dirty="0"/>
              <a:t>l</a:t>
            </a:r>
            <a:r>
              <a:rPr spc="640" dirty="0"/>
              <a:t>e</a:t>
            </a:r>
            <a:r>
              <a:rPr spc="880" dirty="0"/>
              <a:t>m</a:t>
            </a:r>
            <a:r>
              <a:rPr spc="505" dirty="0"/>
              <a:t>e</a:t>
            </a:r>
            <a:r>
              <a:rPr spc="610" dirty="0"/>
              <a:t>n</a:t>
            </a:r>
            <a:r>
              <a:rPr spc="535" dirty="0"/>
              <a:t>t</a:t>
            </a:r>
            <a:r>
              <a:rPr spc="170" dirty="0"/>
              <a:t>i</a:t>
            </a:r>
            <a:r>
              <a:rPr spc="610" dirty="0"/>
              <a:t>n</a:t>
            </a:r>
            <a:r>
              <a:rPr spc="615" dirty="0"/>
              <a:t>g</a:t>
            </a:r>
            <a:r>
              <a:rPr spc="290" dirty="0"/>
              <a:t> </a:t>
            </a:r>
            <a:r>
              <a:rPr spc="554" dirty="0"/>
              <a:t>S</a:t>
            </a:r>
            <a:r>
              <a:rPr spc="465" dirty="0"/>
              <a:t>to</a:t>
            </a:r>
            <a:r>
              <a:rPr spc="615" dirty="0"/>
              <a:t>p</a:t>
            </a:r>
            <a:r>
              <a:rPr spc="305" dirty="0"/>
              <a:t> </a:t>
            </a:r>
            <a:r>
              <a:rPr spc="660" dirty="0"/>
              <a:t>a</a:t>
            </a:r>
            <a:r>
              <a:rPr spc="610" dirty="0"/>
              <a:t>n</a:t>
            </a:r>
            <a:r>
              <a:rPr spc="615" dirty="0"/>
              <a:t>d</a:t>
            </a:r>
            <a:r>
              <a:rPr spc="300" dirty="0"/>
              <a:t> </a:t>
            </a:r>
            <a:r>
              <a:rPr spc="420" dirty="0"/>
              <a:t>Copy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idx="1"/>
          </p:nvPr>
        </p:nvSpPr>
        <p:spPr>
          <a:xfrm>
            <a:off x="504190" y="1763186"/>
            <a:ext cx="9075420" cy="21662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2839" marR="6348">
              <a:lnSpc>
                <a:spcPts val="2830"/>
              </a:lnSpc>
            </a:pPr>
            <a:r>
              <a:rPr lang="en-US" sz="2400" spc="150" dirty="0">
                <a:solidFill>
                  <a:srgbClr val="191919"/>
                </a:solidFill>
              </a:rPr>
              <a:t>O</a:t>
            </a:r>
            <a:r>
              <a:rPr sz="2400" spc="360" dirty="0" smtClean="0">
                <a:solidFill>
                  <a:srgbClr val="191919"/>
                </a:solidFill>
              </a:rPr>
              <a:t>n</a:t>
            </a:r>
            <a:r>
              <a:rPr sz="2400" spc="105" dirty="0" smtClean="0">
                <a:solidFill>
                  <a:srgbClr val="191919"/>
                </a:solidFill>
              </a:rPr>
              <a:t>l</a:t>
            </a:r>
            <a:r>
              <a:rPr sz="2400" spc="165" dirty="0" smtClean="0">
                <a:solidFill>
                  <a:srgbClr val="191919"/>
                </a:solidFill>
              </a:rPr>
              <a:t>y</a:t>
            </a:r>
            <a:r>
              <a:rPr sz="2400" spc="180" dirty="0" smtClean="0">
                <a:solidFill>
                  <a:srgbClr val="191919"/>
                </a:solidFill>
              </a:rPr>
              <a:t> </a:t>
            </a:r>
            <a:r>
              <a:rPr sz="2400" spc="315" dirty="0">
                <a:solidFill>
                  <a:srgbClr val="191919"/>
                </a:solidFill>
              </a:rPr>
              <a:t>t</a:t>
            </a:r>
            <a:r>
              <a:rPr sz="2400" spc="349" dirty="0">
                <a:solidFill>
                  <a:srgbClr val="191919"/>
                </a:solidFill>
              </a:rPr>
              <a:t>r</a:t>
            </a:r>
            <a:r>
              <a:rPr sz="2400" spc="105" dirty="0">
                <a:solidFill>
                  <a:srgbClr val="191919"/>
                </a:solidFill>
              </a:rPr>
              <a:t>i</a:t>
            </a:r>
            <a:r>
              <a:rPr sz="2400" spc="300" dirty="0">
                <a:solidFill>
                  <a:srgbClr val="191919"/>
                </a:solidFill>
              </a:rPr>
              <a:t>c</a:t>
            </a:r>
            <a:r>
              <a:rPr sz="2400" spc="209" dirty="0">
                <a:solidFill>
                  <a:srgbClr val="191919"/>
                </a:solidFill>
              </a:rPr>
              <a:t>k</a:t>
            </a:r>
            <a:r>
              <a:rPr sz="2400" spc="215" dirty="0">
                <a:solidFill>
                  <a:srgbClr val="191919"/>
                </a:solidFill>
              </a:rPr>
              <a:t>y</a:t>
            </a:r>
            <a:r>
              <a:rPr sz="2400" spc="185" dirty="0">
                <a:solidFill>
                  <a:srgbClr val="191919"/>
                </a:solidFill>
              </a:rPr>
              <a:t> </a:t>
            </a:r>
            <a:r>
              <a:rPr sz="2400" spc="345" dirty="0">
                <a:solidFill>
                  <a:srgbClr val="191919"/>
                </a:solidFill>
              </a:rPr>
              <a:t>p</a:t>
            </a:r>
            <a:r>
              <a:rPr sz="2400" spc="385" dirty="0">
                <a:solidFill>
                  <a:srgbClr val="191919"/>
                </a:solidFill>
              </a:rPr>
              <a:t>a</a:t>
            </a:r>
            <a:r>
              <a:rPr sz="2400" spc="349" dirty="0">
                <a:solidFill>
                  <a:srgbClr val="191919"/>
                </a:solidFill>
              </a:rPr>
              <a:t>r</a:t>
            </a:r>
            <a:r>
              <a:rPr sz="2400" spc="305" dirty="0">
                <a:solidFill>
                  <a:srgbClr val="191919"/>
                </a:solidFill>
              </a:rPr>
              <a:t>t</a:t>
            </a:r>
            <a:r>
              <a:rPr sz="2400" spc="175" dirty="0">
                <a:solidFill>
                  <a:srgbClr val="191919"/>
                </a:solidFill>
              </a:rPr>
              <a:t> </a:t>
            </a:r>
            <a:r>
              <a:rPr sz="2400" spc="335" dirty="0">
                <a:solidFill>
                  <a:srgbClr val="191919"/>
                </a:solidFill>
              </a:rPr>
              <a:t>a</a:t>
            </a:r>
            <a:r>
              <a:rPr sz="2400" spc="390" dirty="0">
                <a:solidFill>
                  <a:srgbClr val="191919"/>
                </a:solidFill>
              </a:rPr>
              <a:t>b</a:t>
            </a:r>
            <a:r>
              <a:rPr sz="2400" spc="245" dirty="0">
                <a:solidFill>
                  <a:srgbClr val="191919"/>
                </a:solidFill>
              </a:rPr>
              <a:t>o</a:t>
            </a:r>
            <a:r>
              <a:rPr sz="2400" spc="360" dirty="0">
                <a:solidFill>
                  <a:srgbClr val="191919"/>
                </a:solidFill>
              </a:rPr>
              <a:t>u</a:t>
            </a:r>
            <a:r>
              <a:rPr sz="2400" spc="305" dirty="0">
                <a:solidFill>
                  <a:srgbClr val="191919"/>
                </a:solidFill>
              </a:rPr>
              <a:t>t</a:t>
            </a:r>
            <a:r>
              <a:rPr sz="2400" spc="185" dirty="0">
                <a:solidFill>
                  <a:srgbClr val="191919"/>
                </a:solidFill>
              </a:rPr>
              <a:t> </a:t>
            </a:r>
            <a:r>
              <a:rPr sz="2400" spc="295" dirty="0">
                <a:solidFill>
                  <a:srgbClr val="191919"/>
                </a:solidFill>
              </a:rPr>
              <a:t>s</a:t>
            </a:r>
            <a:r>
              <a:rPr sz="2400" spc="315" dirty="0">
                <a:solidFill>
                  <a:srgbClr val="191919"/>
                </a:solidFill>
              </a:rPr>
              <a:t>t</a:t>
            </a:r>
            <a:r>
              <a:rPr sz="2400" spc="245" dirty="0">
                <a:solidFill>
                  <a:srgbClr val="191919"/>
                </a:solidFill>
              </a:rPr>
              <a:t>o</a:t>
            </a:r>
            <a:r>
              <a:rPr sz="2400" spc="345" dirty="0">
                <a:solidFill>
                  <a:srgbClr val="191919"/>
                </a:solidFill>
              </a:rPr>
              <a:t>p</a:t>
            </a:r>
            <a:r>
              <a:rPr sz="2400" spc="20" dirty="0">
                <a:solidFill>
                  <a:srgbClr val="191919"/>
                </a:solidFill>
              </a:rPr>
              <a:t>-</a:t>
            </a:r>
            <a:r>
              <a:rPr sz="2400" spc="345" dirty="0">
                <a:solidFill>
                  <a:srgbClr val="191919"/>
                </a:solidFill>
              </a:rPr>
              <a:t>a</a:t>
            </a:r>
            <a:r>
              <a:rPr sz="2400" spc="395" dirty="0">
                <a:solidFill>
                  <a:srgbClr val="191919"/>
                </a:solidFill>
              </a:rPr>
              <a:t>n</a:t>
            </a:r>
            <a:r>
              <a:rPr sz="2400" spc="349" dirty="0">
                <a:solidFill>
                  <a:srgbClr val="191919"/>
                </a:solidFill>
              </a:rPr>
              <a:t>d</a:t>
            </a:r>
            <a:r>
              <a:rPr sz="2400" spc="130" dirty="0">
                <a:solidFill>
                  <a:srgbClr val="191919"/>
                </a:solidFill>
              </a:rPr>
              <a:t>-</a:t>
            </a:r>
            <a:r>
              <a:rPr sz="2400" spc="185" dirty="0">
                <a:solidFill>
                  <a:srgbClr val="191919"/>
                </a:solidFill>
              </a:rPr>
              <a:t>c</a:t>
            </a:r>
            <a:r>
              <a:rPr sz="2400" spc="245" dirty="0">
                <a:solidFill>
                  <a:srgbClr val="191919"/>
                </a:solidFill>
              </a:rPr>
              <a:t>o</a:t>
            </a:r>
            <a:r>
              <a:rPr sz="2400" spc="345" dirty="0">
                <a:solidFill>
                  <a:srgbClr val="191919"/>
                </a:solidFill>
              </a:rPr>
              <a:t>p</a:t>
            </a:r>
            <a:r>
              <a:rPr sz="2400" spc="165" dirty="0">
                <a:solidFill>
                  <a:srgbClr val="191919"/>
                </a:solidFill>
              </a:rPr>
              <a:t>y</a:t>
            </a:r>
            <a:r>
              <a:rPr sz="2400" spc="180" dirty="0">
                <a:solidFill>
                  <a:srgbClr val="191919"/>
                </a:solidFill>
              </a:rPr>
              <a:t> </a:t>
            </a:r>
            <a:r>
              <a:rPr sz="2400" spc="105" dirty="0">
                <a:solidFill>
                  <a:srgbClr val="191919"/>
                </a:solidFill>
              </a:rPr>
              <a:t>i</a:t>
            </a:r>
            <a:r>
              <a:rPr sz="2400" spc="305" dirty="0">
                <a:solidFill>
                  <a:srgbClr val="191919"/>
                </a:solidFill>
              </a:rPr>
              <a:t>s</a:t>
            </a:r>
            <a:r>
              <a:rPr sz="2400" spc="175" dirty="0">
                <a:solidFill>
                  <a:srgbClr val="191919"/>
                </a:solidFill>
              </a:rPr>
              <a:t> </a:t>
            </a:r>
            <a:r>
              <a:rPr sz="2400" spc="335" dirty="0">
                <a:solidFill>
                  <a:srgbClr val="191919"/>
                </a:solidFill>
              </a:rPr>
              <a:t>a</a:t>
            </a:r>
            <a:r>
              <a:rPr sz="2400" spc="380" dirty="0">
                <a:solidFill>
                  <a:srgbClr val="191919"/>
                </a:solidFill>
              </a:rPr>
              <a:t>d</a:t>
            </a:r>
            <a:r>
              <a:rPr sz="2400" spc="85" dirty="0">
                <a:solidFill>
                  <a:srgbClr val="191919"/>
                </a:solidFill>
              </a:rPr>
              <a:t>j</a:t>
            </a:r>
            <a:r>
              <a:rPr sz="2400" spc="360" dirty="0">
                <a:solidFill>
                  <a:srgbClr val="191919"/>
                </a:solidFill>
              </a:rPr>
              <a:t>u</a:t>
            </a:r>
            <a:r>
              <a:rPr sz="2400" spc="355" dirty="0">
                <a:solidFill>
                  <a:srgbClr val="191919"/>
                </a:solidFill>
              </a:rPr>
              <a:t>s</a:t>
            </a:r>
            <a:r>
              <a:rPr sz="2400" spc="254" dirty="0">
                <a:solidFill>
                  <a:srgbClr val="191919"/>
                </a:solidFill>
              </a:rPr>
              <a:t>t</a:t>
            </a:r>
            <a:r>
              <a:rPr sz="2400" spc="105" dirty="0">
                <a:solidFill>
                  <a:srgbClr val="191919"/>
                </a:solidFill>
              </a:rPr>
              <a:t>i</a:t>
            </a:r>
            <a:r>
              <a:rPr sz="2400" spc="370" dirty="0">
                <a:solidFill>
                  <a:srgbClr val="191919"/>
                </a:solidFill>
              </a:rPr>
              <a:t>n</a:t>
            </a:r>
            <a:r>
              <a:rPr sz="2400" spc="345" dirty="0">
                <a:solidFill>
                  <a:srgbClr val="191919"/>
                </a:solidFill>
              </a:rPr>
              <a:t>g</a:t>
            </a:r>
            <a:r>
              <a:rPr sz="2400" spc="170" dirty="0">
                <a:solidFill>
                  <a:srgbClr val="191919"/>
                </a:solidFill>
              </a:rPr>
              <a:t> </a:t>
            </a:r>
            <a:r>
              <a:rPr sz="2400" spc="175" dirty="0" smtClean="0">
                <a:solidFill>
                  <a:srgbClr val="191919"/>
                </a:solidFill>
              </a:rPr>
              <a:t> </a:t>
            </a:r>
            <a:r>
              <a:rPr sz="2400" spc="345" dirty="0">
                <a:solidFill>
                  <a:srgbClr val="191919"/>
                </a:solidFill>
              </a:rPr>
              <a:t>p</a:t>
            </a:r>
            <a:r>
              <a:rPr sz="2400" spc="245" dirty="0">
                <a:solidFill>
                  <a:srgbClr val="191919"/>
                </a:solidFill>
              </a:rPr>
              <a:t>o</a:t>
            </a:r>
            <a:r>
              <a:rPr sz="2400" spc="105" dirty="0">
                <a:solidFill>
                  <a:srgbClr val="191919"/>
                </a:solidFill>
              </a:rPr>
              <a:t>i</a:t>
            </a:r>
            <a:r>
              <a:rPr sz="2400" spc="360" dirty="0">
                <a:solidFill>
                  <a:srgbClr val="191919"/>
                </a:solidFill>
              </a:rPr>
              <a:t>n</a:t>
            </a:r>
            <a:r>
              <a:rPr sz="2400" spc="315" dirty="0">
                <a:solidFill>
                  <a:srgbClr val="191919"/>
                </a:solidFill>
              </a:rPr>
              <a:t>t</a:t>
            </a:r>
            <a:r>
              <a:rPr sz="2400" spc="370" dirty="0">
                <a:solidFill>
                  <a:srgbClr val="191919"/>
                </a:solidFill>
              </a:rPr>
              <a:t>e</a:t>
            </a:r>
            <a:r>
              <a:rPr sz="2400" spc="349" dirty="0">
                <a:solidFill>
                  <a:srgbClr val="191919"/>
                </a:solidFill>
              </a:rPr>
              <a:t>r</a:t>
            </a:r>
            <a:r>
              <a:rPr sz="2400" spc="305" dirty="0">
                <a:solidFill>
                  <a:srgbClr val="191919"/>
                </a:solidFill>
              </a:rPr>
              <a:t>s</a:t>
            </a:r>
            <a:r>
              <a:rPr sz="2400" spc="175" dirty="0">
                <a:solidFill>
                  <a:srgbClr val="191919"/>
                </a:solidFill>
              </a:rPr>
              <a:t> </a:t>
            </a:r>
            <a:r>
              <a:rPr sz="2400" spc="105" dirty="0">
                <a:solidFill>
                  <a:srgbClr val="191919"/>
                </a:solidFill>
              </a:rPr>
              <a:t>i</a:t>
            </a:r>
            <a:r>
              <a:rPr sz="2400" spc="360" dirty="0">
                <a:solidFill>
                  <a:srgbClr val="191919"/>
                </a:solidFill>
              </a:rPr>
              <a:t>n</a:t>
            </a:r>
            <a:r>
              <a:rPr sz="2400" spc="185" dirty="0">
                <a:solidFill>
                  <a:srgbClr val="191919"/>
                </a:solidFill>
              </a:rPr>
              <a:t> </a:t>
            </a:r>
            <a:r>
              <a:rPr sz="2400" spc="305" dirty="0">
                <a:solidFill>
                  <a:srgbClr val="191919"/>
                </a:solidFill>
              </a:rPr>
              <a:t>t</a:t>
            </a:r>
            <a:r>
              <a:rPr sz="2400" spc="360" dirty="0">
                <a:solidFill>
                  <a:srgbClr val="191919"/>
                </a:solidFill>
              </a:rPr>
              <a:t>h</a:t>
            </a:r>
            <a:r>
              <a:rPr sz="2400" spc="370" dirty="0">
                <a:solidFill>
                  <a:srgbClr val="191919"/>
                </a:solidFill>
              </a:rPr>
              <a:t>e</a:t>
            </a:r>
            <a:r>
              <a:rPr sz="2400" spc="175" dirty="0">
                <a:solidFill>
                  <a:srgbClr val="191919"/>
                </a:solidFill>
              </a:rPr>
              <a:t> </a:t>
            </a:r>
            <a:r>
              <a:rPr sz="2400" spc="300" dirty="0">
                <a:solidFill>
                  <a:srgbClr val="191919"/>
                </a:solidFill>
              </a:rPr>
              <a:t>c</a:t>
            </a:r>
            <a:r>
              <a:rPr sz="2400" spc="245" dirty="0">
                <a:solidFill>
                  <a:srgbClr val="191919"/>
                </a:solidFill>
              </a:rPr>
              <a:t>o</a:t>
            </a:r>
            <a:r>
              <a:rPr sz="2400" spc="345" dirty="0">
                <a:solidFill>
                  <a:srgbClr val="191919"/>
                </a:solidFill>
              </a:rPr>
              <a:t>p</a:t>
            </a:r>
            <a:r>
              <a:rPr sz="2400" spc="105" dirty="0">
                <a:solidFill>
                  <a:srgbClr val="191919"/>
                </a:solidFill>
              </a:rPr>
              <a:t>i</a:t>
            </a:r>
            <a:r>
              <a:rPr sz="2400" spc="370" dirty="0">
                <a:solidFill>
                  <a:srgbClr val="191919"/>
                </a:solidFill>
              </a:rPr>
              <a:t>e</a:t>
            </a:r>
            <a:r>
              <a:rPr sz="2400" spc="345" dirty="0">
                <a:solidFill>
                  <a:srgbClr val="191919"/>
                </a:solidFill>
              </a:rPr>
              <a:t>d</a:t>
            </a:r>
            <a:r>
              <a:rPr sz="2400" spc="175" dirty="0">
                <a:solidFill>
                  <a:srgbClr val="191919"/>
                </a:solidFill>
              </a:rPr>
              <a:t> </a:t>
            </a:r>
            <a:r>
              <a:rPr sz="2400" spc="250" dirty="0">
                <a:solidFill>
                  <a:srgbClr val="191919"/>
                </a:solidFill>
              </a:rPr>
              <a:t>o</a:t>
            </a:r>
            <a:r>
              <a:rPr sz="2400" spc="345" dirty="0">
                <a:solidFill>
                  <a:srgbClr val="191919"/>
                </a:solidFill>
              </a:rPr>
              <a:t>b</a:t>
            </a:r>
            <a:r>
              <a:rPr sz="2400" spc="80" dirty="0">
                <a:solidFill>
                  <a:srgbClr val="191919"/>
                </a:solidFill>
              </a:rPr>
              <a:t>j</a:t>
            </a:r>
            <a:r>
              <a:rPr sz="2400" spc="370" dirty="0">
                <a:solidFill>
                  <a:srgbClr val="191919"/>
                </a:solidFill>
              </a:rPr>
              <a:t>e</a:t>
            </a:r>
            <a:r>
              <a:rPr sz="2400" spc="300" dirty="0">
                <a:solidFill>
                  <a:srgbClr val="191919"/>
                </a:solidFill>
              </a:rPr>
              <a:t>c</a:t>
            </a:r>
            <a:r>
              <a:rPr sz="2400" spc="305" dirty="0">
                <a:solidFill>
                  <a:srgbClr val="191919"/>
                </a:solidFill>
              </a:rPr>
              <a:t>ts</a:t>
            </a:r>
            <a:r>
              <a:rPr sz="2400" spc="175" dirty="0">
                <a:solidFill>
                  <a:srgbClr val="191919"/>
                </a:solidFill>
              </a:rPr>
              <a:t> </a:t>
            </a:r>
            <a:r>
              <a:rPr sz="2400" spc="300" dirty="0">
                <a:solidFill>
                  <a:srgbClr val="191919"/>
                </a:solidFill>
              </a:rPr>
              <a:t>c</a:t>
            </a:r>
            <a:r>
              <a:rPr sz="2400" spc="245" dirty="0">
                <a:solidFill>
                  <a:srgbClr val="191919"/>
                </a:solidFill>
              </a:rPr>
              <a:t>o</a:t>
            </a:r>
            <a:r>
              <a:rPr sz="2400" spc="355" dirty="0">
                <a:solidFill>
                  <a:srgbClr val="191919"/>
                </a:solidFill>
              </a:rPr>
              <a:t>r</a:t>
            </a:r>
            <a:r>
              <a:rPr sz="2400" spc="349" dirty="0">
                <a:solidFill>
                  <a:srgbClr val="191919"/>
                </a:solidFill>
              </a:rPr>
              <a:t>r</a:t>
            </a:r>
            <a:r>
              <a:rPr sz="2400" spc="370" dirty="0">
                <a:solidFill>
                  <a:srgbClr val="191919"/>
                </a:solidFill>
              </a:rPr>
              <a:t>e</a:t>
            </a:r>
            <a:r>
              <a:rPr sz="2400" spc="300" dirty="0">
                <a:solidFill>
                  <a:srgbClr val="191919"/>
                </a:solidFill>
              </a:rPr>
              <a:t>c</a:t>
            </a:r>
            <a:r>
              <a:rPr sz="2400" spc="305" dirty="0">
                <a:solidFill>
                  <a:srgbClr val="191919"/>
                </a:solidFill>
              </a:rPr>
              <a:t>t</a:t>
            </a:r>
            <a:r>
              <a:rPr sz="2400" spc="105" dirty="0">
                <a:solidFill>
                  <a:srgbClr val="191919"/>
                </a:solidFill>
              </a:rPr>
              <a:t>l</a:t>
            </a:r>
            <a:r>
              <a:rPr sz="2400" spc="-150" dirty="0">
                <a:solidFill>
                  <a:srgbClr val="191919"/>
                </a:solidFill>
              </a:rPr>
              <a:t>y</a:t>
            </a:r>
            <a:r>
              <a:rPr sz="2400" spc="165" dirty="0">
                <a:solidFill>
                  <a:srgbClr val="191919"/>
                </a:solidFill>
              </a:rPr>
              <a:t>.</a:t>
            </a:r>
            <a:endParaRPr sz="2400" dirty="0"/>
          </a:p>
          <a:p>
            <a:pPr marL="222839">
              <a:lnSpc>
                <a:spcPts val="2875"/>
              </a:lnSpc>
              <a:spcBef>
                <a:spcPts val="969"/>
              </a:spcBef>
            </a:pPr>
            <a:r>
              <a:rPr sz="2400" b="1" spc="195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400" b="1" spc="365" dirty="0">
                <a:solidFill>
                  <a:srgbClr val="191919"/>
                </a:solidFill>
                <a:latin typeface="Times New Roman"/>
                <a:cs typeface="Times New Roman"/>
              </a:rPr>
              <a:t>d</a:t>
            </a:r>
            <a:r>
              <a:rPr sz="2400" b="1" spc="46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400" b="1" spc="380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400" spc="150" dirty="0">
                <a:solidFill>
                  <a:srgbClr val="191919"/>
                </a:solidFill>
              </a:rPr>
              <a:t>:</a:t>
            </a:r>
            <a:r>
              <a:rPr sz="2400" spc="175" dirty="0">
                <a:solidFill>
                  <a:srgbClr val="191919"/>
                </a:solidFill>
              </a:rPr>
              <a:t> </a:t>
            </a:r>
            <a:r>
              <a:rPr sz="2400" spc="315" dirty="0">
                <a:solidFill>
                  <a:srgbClr val="191919"/>
                </a:solidFill>
              </a:rPr>
              <a:t>Ha</a:t>
            </a:r>
            <a:r>
              <a:rPr sz="2400" spc="274" dirty="0">
                <a:solidFill>
                  <a:srgbClr val="191919"/>
                </a:solidFill>
              </a:rPr>
              <a:t>v</a:t>
            </a:r>
            <a:r>
              <a:rPr sz="2400" spc="370" dirty="0">
                <a:solidFill>
                  <a:srgbClr val="191919"/>
                </a:solidFill>
              </a:rPr>
              <a:t>e</a:t>
            </a:r>
            <a:r>
              <a:rPr sz="2400" spc="175" dirty="0">
                <a:solidFill>
                  <a:srgbClr val="191919"/>
                </a:solidFill>
              </a:rPr>
              <a:t> </a:t>
            </a:r>
            <a:r>
              <a:rPr sz="2400" spc="370" dirty="0">
                <a:solidFill>
                  <a:srgbClr val="191919"/>
                </a:solidFill>
              </a:rPr>
              <a:t>e</a:t>
            </a:r>
            <a:r>
              <a:rPr sz="2400" spc="335" dirty="0">
                <a:solidFill>
                  <a:srgbClr val="191919"/>
                </a:solidFill>
              </a:rPr>
              <a:t>a</a:t>
            </a:r>
            <a:r>
              <a:rPr sz="2400" spc="345" dirty="0">
                <a:solidFill>
                  <a:srgbClr val="191919"/>
                </a:solidFill>
              </a:rPr>
              <a:t>c</a:t>
            </a:r>
            <a:r>
              <a:rPr sz="2400" spc="360" dirty="0">
                <a:solidFill>
                  <a:srgbClr val="191919"/>
                </a:solidFill>
              </a:rPr>
              <a:t>h</a:t>
            </a:r>
            <a:r>
              <a:rPr sz="2400" spc="180" dirty="0">
                <a:solidFill>
                  <a:srgbClr val="191919"/>
                </a:solidFill>
              </a:rPr>
              <a:t> </a:t>
            </a:r>
            <a:r>
              <a:rPr sz="2400" spc="250" dirty="0">
                <a:solidFill>
                  <a:srgbClr val="191919"/>
                </a:solidFill>
              </a:rPr>
              <a:t>o</a:t>
            </a:r>
            <a:r>
              <a:rPr sz="2400" spc="345" dirty="0">
                <a:solidFill>
                  <a:srgbClr val="191919"/>
                </a:solidFill>
              </a:rPr>
              <a:t>b</a:t>
            </a:r>
            <a:r>
              <a:rPr sz="2400" spc="80" dirty="0">
                <a:solidFill>
                  <a:srgbClr val="191919"/>
                </a:solidFill>
              </a:rPr>
              <a:t>j</a:t>
            </a:r>
            <a:r>
              <a:rPr sz="2400" spc="370" dirty="0">
                <a:solidFill>
                  <a:srgbClr val="191919"/>
                </a:solidFill>
              </a:rPr>
              <a:t>e</a:t>
            </a:r>
            <a:r>
              <a:rPr sz="2400" spc="300" dirty="0">
                <a:solidFill>
                  <a:srgbClr val="191919"/>
                </a:solidFill>
              </a:rPr>
              <a:t>c</a:t>
            </a:r>
            <a:r>
              <a:rPr sz="2400" spc="305" dirty="0">
                <a:solidFill>
                  <a:srgbClr val="191919"/>
                </a:solidFill>
              </a:rPr>
              <a:t>t</a:t>
            </a:r>
            <a:r>
              <a:rPr sz="2400" spc="185" dirty="0">
                <a:solidFill>
                  <a:srgbClr val="191919"/>
                </a:solidFill>
              </a:rPr>
              <a:t> </a:t>
            </a:r>
            <a:r>
              <a:rPr sz="2400" spc="250" dirty="0">
                <a:solidFill>
                  <a:srgbClr val="191919"/>
                </a:solidFill>
              </a:rPr>
              <a:t>c</a:t>
            </a:r>
            <a:r>
              <a:rPr sz="2400" spc="285" dirty="0">
                <a:solidFill>
                  <a:srgbClr val="191919"/>
                </a:solidFill>
              </a:rPr>
              <a:t>o</a:t>
            </a:r>
            <a:r>
              <a:rPr sz="2400" spc="360" dirty="0">
                <a:solidFill>
                  <a:srgbClr val="191919"/>
                </a:solidFill>
              </a:rPr>
              <a:t>n</a:t>
            </a:r>
            <a:r>
              <a:rPr sz="2400" spc="305" dirty="0">
                <a:solidFill>
                  <a:srgbClr val="191919"/>
                </a:solidFill>
              </a:rPr>
              <a:t>t</a:t>
            </a:r>
            <a:r>
              <a:rPr sz="2400" spc="385" dirty="0">
                <a:solidFill>
                  <a:srgbClr val="191919"/>
                </a:solidFill>
              </a:rPr>
              <a:t>a</a:t>
            </a:r>
            <a:r>
              <a:rPr sz="2400" spc="105" dirty="0">
                <a:solidFill>
                  <a:srgbClr val="191919"/>
                </a:solidFill>
              </a:rPr>
              <a:t>i</a:t>
            </a:r>
            <a:r>
              <a:rPr sz="2400" spc="360" dirty="0">
                <a:solidFill>
                  <a:srgbClr val="191919"/>
                </a:solidFill>
              </a:rPr>
              <a:t>n</a:t>
            </a:r>
            <a:r>
              <a:rPr sz="2400" spc="180" dirty="0">
                <a:solidFill>
                  <a:srgbClr val="191919"/>
                </a:solidFill>
              </a:rPr>
              <a:t> </a:t>
            </a:r>
            <a:r>
              <a:rPr sz="2400" spc="380" dirty="0">
                <a:solidFill>
                  <a:srgbClr val="191919"/>
                </a:solidFill>
              </a:rPr>
              <a:t>a</a:t>
            </a:r>
            <a:r>
              <a:rPr sz="2400" spc="175" dirty="0">
                <a:solidFill>
                  <a:srgbClr val="191919"/>
                </a:solidFill>
              </a:rPr>
              <a:t> </a:t>
            </a:r>
            <a:r>
              <a:rPr sz="2400" spc="370" dirty="0">
                <a:solidFill>
                  <a:srgbClr val="191919"/>
                </a:solidFill>
              </a:rPr>
              <a:t>e</a:t>
            </a:r>
            <a:r>
              <a:rPr sz="2400" spc="295" dirty="0">
                <a:solidFill>
                  <a:srgbClr val="191919"/>
                </a:solidFill>
              </a:rPr>
              <a:t>x</a:t>
            </a:r>
            <a:r>
              <a:rPr sz="2400" spc="165" dirty="0">
                <a:solidFill>
                  <a:srgbClr val="191919"/>
                </a:solidFill>
              </a:rPr>
              <a:t>t</a:t>
            </a:r>
            <a:r>
              <a:rPr sz="2400" spc="349" dirty="0">
                <a:solidFill>
                  <a:srgbClr val="191919"/>
                </a:solidFill>
              </a:rPr>
              <a:t>r</a:t>
            </a:r>
            <a:r>
              <a:rPr sz="2400" spc="380" dirty="0">
                <a:solidFill>
                  <a:srgbClr val="191919"/>
                </a:solidFill>
              </a:rPr>
              <a:t>a</a:t>
            </a:r>
            <a:r>
              <a:rPr sz="2400" spc="185" dirty="0">
                <a:solidFill>
                  <a:srgbClr val="191919"/>
                </a:solidFill>
              </a:rPr>
              <a:t> </a:t>
            </a:r>
            <a:r>
              <a:rPr sz="2400" spc="280" dirty="0">
                <a:solidFill>
                  <a:srgbClr val="191919"/>
                </a:solidFill>
              </a:rPr>
              <a:t>s</a:t>
            </a:r>
            <a:r>
              <a:rPr sz="2400" spc="360" dirty="0">
                <a:solidFill>
                  <a:srgbClr val="191919"/>
                </a:solidFill>
              </a:rPr>
              <a:t>p</a:t>
            </a:r>
            <a:r>
              <a:rPr sz="2400" spc="385" dirty="0">
                <a:solidFill>
                  <a:srgbClr val="191919"/>
                </a:solidFill>
              </a:rPr>
              <a:t>a</a:t>
            </a:r>
            <a:r>
              <a:rPr sz="2400" spc="300" dirty="0">
                <a:solidFill>
                  <a:srgbClr val="191919"/>
                </a:solidFill>
              </a:rPr>
              <a:t>c</a:t>
            </a:r>
            <a:r>
              <a:rPr sz="2400" spc="370" dirty="0">
                <a:solidFill>
                  <a:srgbClr val="191919"/>
                </a:solidFill>
              </a:rPr>
              <a:t>e</a:t>
            </a:r>
            <a:r>
              <a:rPr sz="2400" spc="170" dirty="0">
                <a:solidFill>
                  <a:srgbClr val="191919"/>
                </a:solidFill>
              </a:rPr>
              <a:t> </a:t>
            </a:r>
            <a:r>
              <a:rPr sz="2400" spc="100" dirty="0">
                <a:solidFill>
                  <a:srgbClr val="191919"/>
                </a:solidFill>
              </a:rPr>
              <a:t>f</a:t>
            </a:r>
            <a:r>
              <a:rPr sz="2400" spc="245" dirty="0">
                <a:solidFill>
                  <a:srgbClr val="191919"/>
                </a:solidFill>
              </a:rPr>
              <a:t>o</a:t>
            </a:r>
            <a:r>
              <a:rPr sz="2400" spc="355" dirty="0">
                <a:solidFill>
                  <a:srgbClr val="191919"/>
                </a:solidFill>
              </a:rPr>
              <a:t>r</a:t>
            </a:r>
            <a:r>
              <a:rPr sz="2400" spc="175" dirty="0">
                <a:solidFill>
                  <a:srgbClr val="191919"/>
                </a:solidFill>
              </a:rPr>
              <a:t> </a:t>
            </a:r>
            <a:r>
              <a:rPr sz="2400" spc="380" dirty="0">
                <a:solidFill>
                  <a:srgbClr val="191919"/>
                </a:solidFill>
              </a:rPr>
              <a:t>a</a:t>
            </a:r>
            <a:endParaRPr sz="2400" dirty="0">
              <a:latin typeface="Times New Roman"/>
              <a:cs typeface="Times New Roman"/>
            </a:endParaRPr>
          </a:p>
          <a:p>
            <a:pPr marL="222839">
              <a:lnSpc>
                <a:spcPts val="2875"/>
              </a:lnSpc>
            </a:pPr>
            <a:r>
              <a:rPr sz="2400" spc="235" dirty="0">
                <a:latin typeface="Times New Roman"/>
                <a:cs typeface="Times New Roman"/>
              </a:rPr>
              <a:t>f</a:t>
            </a:r>
            <a:r>
              <a:rPr sz="2400" spc="265" dirty="0">
                <a:latin typeface="Times New Roman"/>
                <a:cs typeface="Times New Roman"/>
              </a:rPr>
              <a:t>or</a:t>
            </a:r>
            <a:r>
              <a:rPr sz="2400" spc="420" dirty="0">
                <a:latin typeface="Times New Roman"/>
                <a:cs typeface="Times New Roman"/>
              </a:rPr>
              <a:t>w</a:t>
            </a:r>
            <a:r>
              <a:rPr sz="2400" spc="370" dirty="0">
                <a:latin typeface="Times New Roman"/>
                <a:cs typeface="Times New Roman"/>
              </a:rPr>
              <a:t>a</a:t>
            </a:r>
            <a:r>
              <a:rPr sz="2400" spc="215" dirty="0">
                <a:latin typeface="Times New Roman"/>
                <a:cs typeface="Times New Roman"/>
              </a:rPr>
              <a:t>r</a:t>
            </a:r>
            <a:r>
              <a:rPr sz="2400" spc="365" dirty="0">
                <a:latin typeface="Times New Roman"/>
                <a:cs typeface="Times New Roman"/>
              </a:rPr>
              <a:t>d</a:t>
            </a:r>
            <a:r>
              <a:rPr sz="2400" spc="360" dirty="0">
                <a:latin typeface="Times New Roman"/>
                <a:cs typeface="Times New Roman"/>
              </a:rPr>
              <a:t>in</a:t>
            </a:r>
            <a:r>
              <a:rPr sz="2400" spc="440" dirty="0">
                <a:latin typeface="Times New Roman"/>
                <a:cs typeface="Times New Roman"/>
              </a:rPr>
              <a:t>g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spc="400" dirty="0">
                <a:latin typeface="Times New Roman"/>
                <a:cs typeface="Times New Roman"/>
              </a:rPr>
              <a:t>po</a:t>
            </a:r>
            <a:r>
              <a:rPr sz="2400" spc="209" dirty="0">
                <a:latin typeface="Times New Roman"/>
                <a:cs typeface="Times New Roman"/>
              </a:rPr>
              <a:t>i</a:t>
            </a:r>
            <a:r>
              <a:rPr sz="2400" spc="459" dirty="0">
                <a:latin typeface="Times New Roman"/>
                <a:cs typeface="Times New Roman"/>
              </a:rPr>
              <a:t>n</a:t>
            </a:r>
            <a:r>
              <a:rPr sz="2400" spc="280" dirty="0">
                <a:latin typeface="Times New Roman"/>
                <a:cs typeface="Times New Roman"/>
              </a:rPr>
              <a:t>t</a:t>
            </a:r>
            <a:r>
              <a:rPr sz="2400" spc="475" dirty="0">
                <a:latin typeface="Times New Roman"/>
                <a:cs typeface="Times New Roman"/>
              </a:rPr>
              <a:t>e</a:t>
            </a:r>
            <a:r>
              <a:rPr sz="2400" spc="240" dirty="0">
                <a:latin typeface="Times New Roman"/>
                <a:cs typeface="Times New Roman"/>
              </a:rPr>
              <a:t>r</a:t>
            </a:r>
            <a:r>
              <a:rPr sz="2400" spc="165" dirty="0">
                <a:solidFill>
                  <a:srgbClr val="191919"/>
                </a:solidFill>
              </a:rPr>
              <a:t>.</a:t>
            </a:r>
            <a:endParaRPr sz="2400" dirty="0">
              <a:latin typeface="Times New Roman"/>
              <a:cs typeface="Times New Roman"/>
            </a:endParaRPr>
          </a:p>
          <a:p>
            <a:pPr marL="222839">
              <a:spcBef>
                <a:spcPts val="1030"/>
              </a:spcBef>
            </a:pPr>
            <a:r>
              <a:rPr sz="2400" spc="-50" dirty="0">
                <a:solidFill>
                  <a:srgbClr val="191919"/>
                </a:solidFill>
              </a:rPr>
              <a:t>T</a:t>
            </a:r>
            <a:r>
              <a:rPr sz="2400" spc="250" dirty="0">
                <a:solidFill>
                  <a:srgbClr val="191919"/>
                </a:solidFill>
              </a:rPr>
              <a:t>o</a:t>
            </a:r>
            <a:r>
              <a:rPr sz="2400" spc="175" dirty="0">
                <a:solidFill>
                  <a:srgbClr val="191919"/>
                </a:solidFill>
              </a:rPr>
              <a:t> </a:t>
            </a:r>
            <a:r>
              <a:rPr sz="2400" spc="300" dirty="0">
                <a:solidFill>
                  <a:srgbClr val="191919"/>
                </a:solidFill>
              </a:rPr>
              <a:t>c</a:t>
            </a:r>
            <a:r>
              <a:rPr sz="2400" spc="105" dirty="0">
                <a:solidFill>
                  <a:srgbClr val="191919"/>
                </a:solidFill>
              </a:rPr>
              <a:t>l</a:t>
            </a:r>
            <a:r>
              <a:rPr sz="2400" spc="250" dirty="0">
                <a:solidFill>
                  <a:srgbClr val="191919"/>
                </a:solidFill>
              </a:rPr>
              <a:t>o</a:t>
            </a:r>
            <a:r>
              <a:rPr sz="2400" spc="360" dirty="0">
                <a:solidFill>
                  <a:srgbClr val="191919"/>
                </a:solidFill>
              </a:rPr>
              <a:t>n</a:t>
            </a:r>
            <a:r>
              <a:rPr sz="2400" spc="370" dirty="0">
                <a:solidFill>
                  <a:srgbClr val="191919"/>
                </a:solidFill>
              </a:rPr>
              <a:t>e</a:t>
            </a:r>
            <a:r>
              <a:rPr sz="2400" spc="175" dirty="0">
                <a:solidFill>
                  <a:srgbClr val="191919"/>
                </a:solidFill>
              </a:rPr>
              <a:t> </a:t>
            </a:r>
            <a:r>
              <a:rPr sz="2400" spc="345" dirty="0">
                <a:solidFill>
                  <a:srgbClr val="191919"/>
                </a:solidFill>
              </a:rPr>
              <a:t>a</a:t>
            </a:r>
            <a:r>
              <a:rPr sz="2400" spc="395" dirty="0">
                <a:solidFill>
                  <a:srgbClr val="191919"/>
                </a:solidFill>
              </a:rPr>
              <a:t>n</a:t>
            </a:r>
            <a:r>
              <a:rPr sz="2400" spc="180" dirty="0">
                <a:solidFill>
                  <a:srgbClr val="191919"/>
                </a:solidFill>
              </a:rPr>
              <a:t> </a:t>
            </a:r>
            <a:r>
              <a:rPr sz="2400" spc="250" dirty="0">
                <a:solidFill>
                  <a:srgbClr val="191919"/>
                </a:solidFill>
              </a:rPr>
              <a:t>o</a:t>
            </a:r>
            <a:r>
              <a:rPr sz="2400" spc="345" dirty="0">
                <a:solidFill>
                  <a:srgbClr val="191919"/>
                </a:solidFill>
              </a:rPr>
              <a:t>b</a:t>
            </a:r>
            <a:r>
              <a:rPr sz="2400" spc="80" dirty="0">
                <a:solidFill>
                  <a:srgbClr val="191919"/>
                </a:solidFill>
              </a:rPr>
              <a:t>j</a:t>
            </a:r>
            <a:r>
              <a:rPr sz="2400" spc="370" dirty="0">
                <a:solidFill>
                  <a:srgbClr val="191919"/>
                </a:solidFill>
              </a:rPr>
              <a:t>e</a:t>
            </a:r>
            <a:r>
              <a:rPr sz="2400" spc="300" dirty="0">
                <a:solidFill>
                  <a:srgbClr val="191919"/>
                </a:solidFill>
              </a:rPr>
              <a:t>c</a:t>
            </a:r>
            <a:r>
              <a:rPr sz="2400" spc="315" dirty="0">
                <a:solidFill>
                  <a:srgbClr val="191919"/>
                </a:solidFill>
              </a:rPr>
              <a:t>t</a:t>
            </a:r>
            <a:r>
              <a:rPr sz="2400" spc="150" dirty="0">
                <a:solidFill>
                  <a:srgbClr val="191919"/>
                </a:solidFill>
              </a:rPr>
              <a:t>:</a:t>
            </a:r>
            <a:endParaRPr sz="2400" dirty="0"/>
          </a:p>
        </p:txBody>
      </p:sp>
      <p:sp>
        <p:nvSpPr>
          <p:cNvPr id="3" name="object 3"/>
          <p:cNvSpPr txBox="1"/>
          <p:nvPr/>
        </p:nvSpPr>
        <p:spPr>
          <a:xfrm>
            <a:off x="572771" y="1849120"/>
            <a:ext cx="135890" cy="169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1100" spc="195" dirty="0">
                <a:solidFill>
                  <a:srgbClr val="191919"/>
                </a:solidFill>
                <a:latin typeface="Times New Roman"/>
                <a:cs typeface="Times New Roman"/>
              </a:rPr>
              <a:t>●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2771" y="2707640"/>
            <a:ext cx="135890" cy="169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1100" spc="195" dirty="0">
                <a:solidFill>
                  <a:srgbClr val="191919"/>
                </a:solidFill>
                <a:latin typeface="Times New Roman"/>
                <a:cs typeface="Times New Roman"/>
              </a:rPr>
              <a:t>●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2771" y="3569970"/>
            <a:ext cx="135890" cy="169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1100" spc="195" dirty="0">
                <a:solidFill>
                  <a:srgbClr val="191919"/>
                </a:solidFill>
                <a:latin typeface="Times New Roman"/>
                <a:cs typeface="Times New Roman"/>
              </a:rPr>
              <a:t>●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1701" y="4057653"/>
            <a:ext cx="121920" cy="152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1000" spc="175" dirty="0">
                <a:solidFill>
                  <a:srgbClr val="191919"/>
                </a:solidFill>
                <a:latin typeface="Times New Roman"/>
                <a:cs typeface="Times New Roman"/>
              </a:rPr>
              <a:t>●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48080" y="3968752"/>
            <a:ext cx="6449060" cy="3346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2100" spc="300" dirty="0">
                <a:solidFill>
                  <a:srgbClr val="191919"/>
                </a:solidFill>
                <a:latin typeface="Times New Roman"/>
                <a:cs typeface="Times New Roman"/>
              </a:rPr>
              <a:t>F</a:t>
            </a:r>
            <a:r>
              <a:rPr sz="2100" spc="225" dirty="0">
                <a:solidFill>
                  <a:srgbClr val="191919"/>
                </a:solidFill>
                <a:latin typeface="Times New Roman"/>
                <a:cs typeface="Times New Roman"/>
              </a:rPr>
              <a:t>irs</a:t>
            </a:r>
            <a:r>
              <a:rPr sz="2100" spc="260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100" spc="146" dirty="0">
                <a:solidFill>
                  <a:srgbClr val="191919"/>
                </a:solidFill>
                <a:latin typeface="Times New Roman"/>
                <a:cs typeface="Times New Roman"/>
              </a:rPr>
              <a:t>, </a:t>
            </a:r>
            <a:r>
              <a:rPr sz="2100" spc="285" dirty="0">
                <a:solidFill>
                  <a:srgbClr val="191919"/>
                </a:solidFill>
                <a:latin typeface="Times New Roman"/>
                <a:cs typeface="Times New Roman"/>
              </a:rPr>
              <a:t>d</a:t>
            </a:r>
            <a:r>
              <a:rPr sz="2100" spc="229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100" spc="15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100" spc="33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100" spc="146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100" spc="254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100" spc="225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100" spc="340" dirty="0">
                <a:solidFill>
                  <a:srgbClr val="191919"/>
                </a:solidFill>
                <a:latin typeface="Times New Roman"/>
                <a:cs typeface="Times New Roman"/>
              </a:rPr>
              <a:t>mp</a:t>
            </a:r>
            <a:r>
              <a:rPr sz="2100" spc="240" dirty="0">
                <a:solidFill>
                  <a:srgbClr val="191919"/>
                </a:solidFill>
                <a:latin typeface="Times New Roman"/>
                <a:cs typeface="Times New Roman"/>
              </a:rPr>
              <a:t>le</a:t>
            </a:r>
            <a:r>
              <a:rPr sz="2100" spc="180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100" spc="32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100" spc="15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100" spc="285" dirty="0">
                <a:solidFill>
                  <a:srgbClr val="191919"/>
                </a:solidFill>
                <a:latin typeface="Times New Roman"/>
                <a:cs typeface="Times New Roman"/>
              </a:rPr>
              <a:t>b</a:t>
            </a:r>
            <a:r>
              <a:rPr sz="2100" spc="180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100" spc="18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100" spc="295" dirty="0">
                <a:solidFill>
                  <a:srgbClr val="191919"/>
                </a:solidFill>
                <a:latin typeface="Times New Roman"/>
                <a:cs typeface="Times New Roman"/>
              </a:rPr>
              <a:t>w</a:t>
            </a:r>
            <a:r>
              <a:rPr sz="2100" spc="100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100" spc="260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100" spc="32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100" spc="14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100" spc="254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100" spc="225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100" spc="295" dirty="0">
                <a:solidFill>
                  <a:srgbClr val="191919"/>
                </a:solidFill>
                <a:latin typeface="Times New Roman"/>
                <a:cs typeface="Times New Roman"/>
              </a:rPr>
              <a:t>p</a:t>
            </a:r>
            <a:r>
              <a:rPr sz="2100" spc="146" dirty="0">
                <a:solidFill>
                  <a:srgbClr val="191919"/>
                </a:solidFill>
                <a:latin typeface="Times New Roman"/>
                <a:cs typeface="Times New Roman"/>
              </a:rPr>
              <a:t>y</a:t>
            </a:r>
            <a:r>
              <a:rPr sz="2100" spc="14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100" spc="225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100" spc="80" dirty="0">
                <a:solidFill>
                  <a:srgbClr val="191919"/>
                </a:solidFill>
                <a:latin typeface="Times New Roman"/>
                <a:cs typeface="Times New Roman"/>
              </a:rPr>
              <a:t>f</a:t>
            </a:r>
            <a:r>
              <a:rPr sz="2100" spc="15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100" spc="260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100" spc="310" dirty="0">
                <a:solidFill>
                  <a:srgbClr val="191919"/>
                </a:solidFill>
                <a:latin typeface="Times New Roman"/>
                <a:cs typeface="Times New Roman"/>
              </a:rPr>
              <a:t>h</a:t>
            </a:r>
            <a:r>
              <a:rPr sz="2100" spc="32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100" spc="14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100" spc="225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100" spc="295" dirty="0">
                <a:solidFill>
                  <a:srgbClr val="191919"/>
                </a:solidFill>
                <a:latin typeface="Times New Roman"/>
                <a:cs typeface="Times New Roman"/>
              </a:rPr>
              <a:t>b</a:t>
            </a:r>
            <a:r>
              <a:rPr sz="2100" spc="209" dirty="0">
                <a:solidFill>
                  <a:srgbClr val="191919"/>
                </a:solidFill>
                <a:latin typeface="Times New Roman"/>
                <a:cs typeface="Times New Roman"/>
              </a:rPr>
              <a:t>jec</a:t>
            </a:r>
            <a:r>
              <a:rPr sz="2100" spc="260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100" spc="146" dirty="0">
                <a:solidFill>
                  <a:srgbClr val="191919"/>
                </a:solidFill>
                <a:latin typeface="Times New Roman"/>
                <a:cs typeface="Times New Roman"/>
              </a:rPr>
              <a:t>.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57302" y="4424680"/>
            <a:ext cx="122555" cy="203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1300" spc="80" dirty="0">
                <a:solidFill>
                  <a:srgbClr val="191919"/>
                </a:solidFill>
                <a:latin typeface="Times New Roman"/>
                <a:cs typeface="Times New Roman"/>
              </a:rPr>
              <a:t>–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75741" y="4395471"/>
            <a:ext cx="570293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pc="20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pc="69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pc="75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pc="13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pc="250" dirty="0">
                <a:solidFill>
                  <a:srgbClr val="191919"/>
                </a:solidFill>
                <a:latin typeface="Times New Roman"/>
                <a:cs typeface="Times New Roman"/>
              </a:rPr>
              <a:t>p</a:t>
            </a:r>
            <a:r>
              <a:rPr spc="185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pc="80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pc="274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pc="18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pc="31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pc="245" dirty="0">
                <a:solidFill>
                  <a:srgbClr val="191919"/>
                </a:solidFill>
                <a:latin typeface="Times New Roman"/>
                <a:cs typeface="Times New Roman"/>
              </a:rPr>
              <a:t>rs</a:t>
            </a:r>
            <a:r>
              <a:rPr spc="13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pc="225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pc="229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pc="80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pc="69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pc="75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pc="13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pc="250" dirty="0">
                <a:solidFill>
                  <a:srgbClr val="191919"/>
                </a:solidFill>
                <a:latin typeface="Times New Roman"/>
                <a:cs typeface="Times New Roman"/>
              </a:rPr>
              <a:t>p</a:t>
            </a:r>
            <a:r>
              <a:rPr spc="185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pc="80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pc="274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pc="22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pc="12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pc="140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pc="270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pc="13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pc="170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pc="325" dirty="0">
                <a:solidFill>
                  <a:srgbClr val="191919"/>
                </a:solidFill>
                <a:latin typeface="Times New Roman"/>
                <a:cs typeface="Times New Roman"/>
              </a:rPr>
              <a:t>h</a:t>
            </a:r>
            <a:r>
              <a:rPr spc="274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pc="150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pc="190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pc="134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pc="185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pc="270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pc="110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pc="215" dirty="0">
                <a:solidFill>
                  <a:srgbClr val="191919"/>
                </a:solidFill>
                <a:latin typeface="Times New Roman"/>
                <a:cs typeface="Times New Roman"/>
              </a:rPr>
              <a:t>g</a:t>
            </a:r>
            <a:r>
              <a:rPr spc="80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pc="265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pc="28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pc="75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pc="13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pc="85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pc="175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pc="240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pc="24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pc="146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pc="155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pc="195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pc="265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pc="229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pc="125" dirty="0">
                <a:solidFill>
                  <a:srgbClr val="191919"/>
                </a:solidFill>
                <a:latin typeface="Times New Roman"/>
                <a:cs typeface="Times New Roman"/>
              </a:rPr>
              <a:t>.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01701" y="4834893"/>
            <a:ext cx="121920" cy="152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1000" spc="175" dirty="0">
                <a:solidFill>
                  <a:srgbClr val="191919"/>
                </a:solidFill>
                <a:latin typeface="Times New Roman"/>
                <a:cs typeface="Times New Roman"/>
              </a:rPr>
              <a:t>●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9152" y="4763010"/>
            <a:ext cx="8366125" cy="1101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1560" marR="6348">
              <a:lnSpc>
                <a:spcPts val="2470"/>
              </a:lnSpc>
            </a:pPr>
            <a:r>
              <a:rPr sz="2100" spc="325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100" spc="280" dirty="0">
                <a:solidFill>
                  <a:srgbClr val="191919"/>
                </a:solidFill>
                <a:latin typeface="Times New Roman"/>
                <a:cs typeface="Times New Roman"/>
              </a:rPr>
              <a:t>ex</a:t>
            </a:r>
            <a:r>
              <a:rPr sz="2100" spc="15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100" spc="146" dirty="0">
                <a:solidFill>
                  <a:srgbClr val="191919"/>
                </a:solidFill>
                <a:latin typeface="Times New Roman"/>
                <a:cs typeface="Times New Roman"/>
              </a:rPr>
              <a:t>, </a:t>
            </a:r>
            <a:r>
              <a:rPr sz="2100" spc="260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100" spc="35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100" spc="22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100" spc="134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100" spc="260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100" spc="310" dirty="0">
                <a:solidFill>
                  <a:srgbClr val="191919"/>
                </a:solidFill>
                <a:latin typeface="Times New Roman"/>
                <a:cs typeface="Times New Roman"/>
              </a:rPr>
              <a:t>h</a:t>
            </a:r>
            <a:r>
              <a:rPr sz="2100" spc="32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100" spc="146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100" b="1" spc="215" dirty="0">
                <a:solidFill>
                  <a:srgbClr val="0000FF"/>
                </a:solidFill>
                <a:latin typeface="Times New Roman"/>
                <a:cs typeface="Times New Roman"/>
              </a:rPr>
              <a:t>f</a:t>
            </a:r>
            <a:r>
              <a:rPr sz="2100" b="1" spc="349" dirty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sz="2100" b="1" spc="180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100" b="1" spc="285" dirty="0">
                <a:solidFill>
                  <a:srgbClr val="0000FF"/>
                </a:solidFill>
                <a:latin typeface="Times New Roman"/>
                <a:cs typeface="Times New Roman"/>
              </a:rPr>
              <a:t>ward</a:t>
            </a:r>
            <a:r>
              <a:rPr sz="2100" b="1" spc="150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2100" b="1" spc="414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100" b="1" spc="375" dirty="0">
                <a:solidFill>
                  <a:srgbClr val="0000FF"/>
                </a:solidFill>
                <a:latin typeface="Times New Roman"/>
                <a:cs typeface="Times New Roman"/>
              </a:rPr>
              <a:t>g</a:t>
            </a:r>
            <a:r>
              <a:rPr sz="2100" b="1" spc="209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100" b="1" spc="355" dirty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sz="2100" b="1" spc="310" dirty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sz="2100" b="1" spc="190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2100" b="1" spc="385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100" b="1" spc="274" dirty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100" b="1" spc="414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100" b="1" spc="185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100" b="1" spc="15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100" spc="235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100" spc="80" dirty="0">
                <a:solidFill>
                  <a:srgbClr val="191919"/>
                </a:solidFill>
                <a:latin typeface="Times New Roman"/>
                <a:cs typeface="Times New Roman"/>
              </a:rPr>
              <a:t>f</a:t>
            </a:r>
            <a:r>
              <a:rPr sz="2100" spc="146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100" spc="260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100" spc="310" dirty="0">
                <a:solidFill>
                  <a:srgbClr val="191919"/>
                </a:solidFill>
                <a:latin typeface="Times New Roman"/>
                <a:cs typeface="Times New Roman"/>
              </a:rPr>
              <a:t>h</a:t>
            </a:r>
            <a:r>
              <a:rPr sz="2100" spc="32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100" spc="14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100" spc="235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100" spc="195" dirty="0">
                <a:solidFill>
                  <a:srgbClr val="191919"/>
                </a:solidFill>
                <a:latin typeface="Times New Roman"/>
                <a:cs typeface="Times New Roman"/>
              </a:rPr>
              <a:t>ri</a:t>
            </a:r>
            <a:r>
              <a:rPr sz="2100" spc="315" dirty="0">
                <a:solidFill>
                  <a:srgbClr val="191919"/>
                </a:solidFill>
                <a:latin typeface="Times New Roman"/>
                <a:cs typeface="Times New Roman"/>
              </a:rPr>
              <a:t>g</a:t>
            </a:r>
            <a:r>
              <a:rPr sz="2100" spc="195" dirty="0">
                <a:solidFill>
                  <a:srgbClr val="191919"/>
                </a:solidFill>
                <a:latin typeface="Times New Roman"/>
                <a:cs typeface="Times New Roman"/>
              </a:rPr>
              <a:t>in</a:t>
            </a:r>
            <a:r>
              <a:rPr sz="2100" spc="260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100" spc="165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100" spc="15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100" spc="225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100" spc="295" dirty="0">
                <a:solidFill>
                  <a:srgbClr val="191919"/>
                </a:solidFill>
                <a:latin typeface="Times New Roman"/>
                <a:cs typeface="Times New Roman"/>
              </a:rPr>
              <a:t>b</a:t>
            </a:r>
            <a:r>
              <a:rPr sz="2100" spc="195" dirty="0">
                <a:solidFill>
                  <a:srgbClr val="191919"/>
                </a:solidFill>
                <a:latin typeface="Times New Roman"/>
                <a:cs typeface="Times New Roman"/>
              </a:rPr>
              <a:t>je</a:t>
            </a:r>
            <a:r>
              <a:rPr sz="2100" spc="235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100" spc="270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100" spc="146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100" spc="260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100" spc="229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100" spc="114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100" spc="285" dirty="0">
                <a:solidFill>
                  <a:srgbClr val="191919"/>
                </a:solidFill>
                <a:latin typeface="Times New Roman"/>
                <a:cs typeface="Times New Roman"/>
              </a:rPr>
              <a:t>p</a:t>
            </a:r>
            <a:r>
              <a:rPr sz="2100" spc="235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100" spc="195" dirty="0">
                <a:solidFill>
                  <a:srgbClr val="191919"/>
                </a:solidFill>
                <a:latin typeface="Times New Roman"/>
                <a:cs typeface="Times New Roman"/>
              </a:rPr>
              <a:t>in</a:t>
            </a:r>
            <a:r>
              <a:rPr sz="2100" spc="270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100" spc="146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100" spc="260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100" spc="229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100" spc="14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100" spc="260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100" spc="310" dirty="0">
                <a:solidFill>
                  <a:srgbClr val="191919"/>
                </a:solidFill>
                <a:latin typeface="Times New Roman"/>
                <a:cs typeface="Times New Roman"/>
              </a:rPr>
              <a:t>h</a:t>
            </a:r>
            <a:r>
              <a:rPr sz="2100" spc="32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100" spc="14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100" spc="310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100" spc="23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100" spc="390" dirty="0">
                <a:solidFill>
                  <a:srgbClr val="191919"/>
                </a:solidFill>
                <a:latin typeface="Times New Roman"/>
                <a:cs typeface="Times New Roman"/>
              </a:rPr>
              <a:t>w</a:t>
            </a:r>
            <a:r>
              <a:rPr sz="2100" spc="15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100" spc="225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100" spc="295" dirty="0">
                <a:solidFill>
                  <a:srgbClr val="191919"/>
                </a:solidFill>
                <a:latin typeface="Times New Roman"/>
                <a:cs typeface="Times New Roman"/>
              </a:rPr>
              <a:t>b</a:t>
            </a:r>
            <a:r>
              <a:rPr sz="2100" spc="209" dirty="0">
                <a:solidFill>
                  <a:srgbClr val="191919"/>
                </a:solidFill>
                <a:latin typeface="Times New Roman"/>
                <a:cs typeface="Times New Roman"/>
              </a:rPr>
              <a:t>jec</a:t>
            </a:r>
            <a:r>
              <a:rPr sz="2100" spc="260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100" spc="146" dirty="0">
                <a:solidFill>
                  <a:srgbClr val="191919"/>
                </a:solidFill>
                <a:latin typeface="Times New Roman"/>
                <a:cs typeface="Times New Roman"/>
              </a:rPr>
              <a:t>.</a:t>
            </a:r>
            <a:endParaRPr sz="2100">
              <a:latin typeface="Times New Roman"/>
              <a:cs typeface="Times New Roman"/>
            </a:endParaRPr>
          </a:p>
          <a:p>
            <a:pPr marL="12696">
              <a:spcBef>
                <a:spcPts val="735"/>
              </a:spcBef>
            </a:pPr>
            <a:r>
              <a:rPr sz="2400" spc="349" dirty="0">
                <a:solidFill>
                  <a:srgbClr val="191919"/>
                </a:solidFill>
                <a:latin typeface="Times New Roman"/>
                <a:cs typeface="Times New Roman"/>
              </a:rPr>
              <a:t>F</a:t>
            </a:r>
            <a:r>
              <a:rPr sz="2400" spc="105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400" spc="360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400" spc="290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400" spc="185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400" spc="105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400" spc="-150" dirty="0">
                <a:solidFill>
                  <a:srgbClr val="191919"/>
                </a:solidFill>
                <a:latin typeface="Times New Roman"/>
                <a:cs typeface="Times New Roman"/>
              </a:rPr>
              <a:t>y</a:t>
            </a:r>
            <a:r>
              <a:rPr sz="2400" spc="165" dirty="0">
                <a:solidFill>
                  <a:srgbClr val="191919"/>
                </a:solidFill>
                <a:latin typeface="Times New Roman"/>
                <a:cs typeface="Times New Roman"/>
              </a:rPr>
              <a:t>,</a:t>
            </a:r>
            <a:r>
              <a:rPr sz="2400" spc="18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400" spc="280" dirty="0">
                <a:solidFill>
                  <a:srgbClr val="191919"/>
                </a:solidFill>
                <a:latin typeface="Times New Roman"/>
                <a:cs typeface="Times New Roman"/>
              </a:rPr>
              <a:t>af</a:t>
            </a:r>
            <a:r>
              <a:rPr sz="2400" spc="204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400" spc="37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400" spc="355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400" spc="18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400" spc="235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400" spc="160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400" spc="245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400" spc="360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400" spc="105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400" spc="360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400" spc="345" dirty="0">
                <a:solidFill>
                  <a:srgbClr val="191919"/>
                </a:solidFill>
                <a:latin typeface="Times New Roman"/>
                <a:cs typeface="Times New Roman"/>
              </a:rPr>
              <a:t>g</a:t>
            </a:r>
            <a:r>
              <a:rPr sz="2400" spc="17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400" spc="37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400" spc="33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400" spc="345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400" spc="360" dirty="0">
                <a:solidFill>
                  <a:srgbClr val="191919"/>
                </a:solidFill>
                <a:latin typeface="Times New Roman"/>
                <a:cs typeface="Times New Roman"/>
              </a:rPr>
              <a:t>h</a:t>
            </a:r>
            <a:r>
              <a:rPr sz="2400" spc="18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400" spc="250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400" spc="345" dirty="0">
                <a:solidFill>
                  <a:srgbClr val="191919"/>
                </a:solidFill>
                <a:latin typeface="Times New Roman"/>
                <a:cs typeface="Times New Roman"/>
              </a:rPr>
              <a:t>b</a:t>
            </a:r>
            <a:r>
              <a:rPr sz="2400" spc="80" dirty="0">
                <a:solidFill>
                  <a:srgbClr val="191919"/>
                </a:solidFill>
                <a:latin typeface="Times New Roman"/>
                <a:cs typeface="Times New Roman"/>
              </a:rPr>
              <a:t>j</a:t>
            </a:r>
            <a:r>
              <a:rPr sz="2400" spc="37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400" spc="300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400" spc="31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400" spc="165" dirty="0">
                <a:solidFill>
                  <a:srgbClr val="191919"/>
                </a:solidFill>
                <a:latin typeface="Times New Roman"/>
                <a:cs typeface="Times New Roman"/>
              </a:rPr>
              <a:t>,</a:t>
            </a:r>
            <a:r>
              <a:rPr sz="2400" spc="18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400" spc="85" dirty="0">
                <a:solidFill>
                  <a:srgbClr val="191919"/>
                </a:solidFill>
                <a:latin typeface="Times New Roman"/>
                <a:cs typeface="Times New Roman"/>
              </a:rPr>
              <a:t>f</a:t>
            </a:r>
            <a:r>
              <a:rPr sz="2400" spc="250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400" spc="355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400" spc="17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400" spc="37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400" spc="38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400" spc="300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400" spc="360" dirty="0">
                <a:solidFill>
                  <a:srgbClr val="191919"/>
                </a:solidFill>
                <a:latin typeface="Times New Roman"/>
                <a:cs typeface="Times New Roman"/>
              </a:rPr>
              <a:t>h</a:t>
            </a:r>
            <a:r>
              <a:rPr sz="2400" spc="18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400" spc="345" dirty="0">
                <a:solidFill>
                  <a:srgbClr val="191919"/>
                </a:solidFill>
                <a:latin typeface="Times New Roman"/>
                <a:cs typeface="Times New Roman"/>
              </a:rPr>
              <a:t>p</a:t>
            </a:r>
            <a:r>
              <a:rPr sz="2400" spc="245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400" spc="105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400" spc="360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400" spc="31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400" spc="37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400" spc="349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400" spc="150" dirty="0">
                <a:solidFill>
                  <a:srgbClr val="191919"/>
                </a:solidFill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2771" y="5581650"/>
            <a:ext cx="135890" cy="169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1100" spc="195" dirty="0">
                <a:solidFill>
                  <a:srgbClr val="191919"/>
                </a:solidFill>
                <a:latin typeface="Times New Roman"/>
                <a:cs typeface="Times New Roman"/>
              </a:rPr>
              <a:t>●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01701" y="6069331"/>
            <a:ext cx="121920" cy="152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1000" spc="175" dirty="0">
                <a:solidFill>
                  <a:srgbClr val="191919"/>
                </a:solidFill>
                <a:latin typeface="Times New Roman"/>
                <a:cs typeface="Times New Roman"/>
              </a:rPr>
              <a:t>●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48082" y="5980429"/>
            <a:ext cx="7999095" cy="7588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2100" spc="170" dirty="0">
                <a:solidFill>
                  <a:srgbClr val="191919"/>
                </a:solidFill>
                <a:latin typeface="Times New Roman"/>
                <a:cs typeface="Times New Roman"/>
              </a:rPr>
              <a:t>F</a:t>
            </a:r>
            <a:r>
              <a:rPr sz="2100" spc="235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100" spc="90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100" spc="100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100" spc="225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100" spc="300" dirty="0">
                <a:solidFill>
                  <a:srgbClr val="191919"/>
                </a:solidFill>
                <a:latin typeface="Times New Roman"/>
                <a:cs typeface="Times New Roman"/>
              </a:rPr>
              <a:t>w</a:t>
            </a:r>
            <a:r>
              <a:rPr sz="2100" spc="146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100" spc="260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100" spc="310" dirty="0">
                <a:solidFill>
                  <a:srgbClr val="191919"/>
                </a:solidFill>
                <a:latin typeface="Times New Roman"/>
                <a:cs typeface="Times New Roman"/>
              </a:rPr>
              <a:t>h</a:t>
            </a:r>
            <a:r>
              <a:rPr sz="2100" spc="32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100" spc="14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100" spc="295" dirty="0">
                <a:solidFill>
                  <a:srgbClr val="191919"/>
                </a:solidFill>
                <a:latin typeface="Times New Roman"/>
                <a:cs typeface="Times New Roman"/>
              </a:rPr>
              <a:t>p</a:t>
            </a:r>
            <a:r>
              <a:rPr sz="2100" spc="225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100" spc="195" dirty="0">
                <a:solidFill>
                  <a:srgbClr val="191919"/>
                </a:solidFill>
                <a:latin typeface="Times New Roman"/>
                <a:cs typeface="Times New Roman"/>
              </a:rPr>
              <a:t>in</a:t>
            </a:r>
            <a:r>
              <a:rPr sz="2100" spc="260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100" spc="35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100" spc="270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100" spc="146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100" spc="270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100" spc="229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100" spc="14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100" spc="270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100" spc="300" dirty="0">
                <a:solidFill>
                  <a:srgbClr val="191919"/>
                </a:solidFill>
                <a:latin typeface="Times New Roman"/>
                <a:cs typeface="Times New Roman"/>
              </a:rPr>
              <a:t>h</a:t>
            </a:r>
            <a:r>
              <a:rPr sz="2100" spc="32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100" spc="15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100" spc="225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100" spc="285" dirty="0">
                <a:solidFill>
                  <a:srgbClr val="191919"/>
                </a:solidFill>
                <a:latin typeface="Times New Roman"/>
                <a:cs typeface="Times New Roman"/>
              </a:rPr>
              <a:t>b</a:t>
            </a:r>
            <a:r>
              <a:rPr sz="2100" spc="80" dirty="0">
                <a:solidFill>
                  <a:srgbClr val="191919"/>
                </a:solidFill>
                <a:latin typeface="Times New Roman"/>
                <a:cs typeface="Times New Roman"/>
              </a:rPr>
              <a:t>j</a:t>
            </a:r>
            <a:r>
              <a:rPr sz="2100" spc="31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100" spc="254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100" spc="270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100" spc="146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100" spc="180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100" spc="18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100" spc="134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100" spc="320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100" spc="31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100" spc="90" dirty="0">
                <a:solidFill>
                  <a:srgbClr val="191919"/>
                </a:solidFill>
                <a:latin typeface="Times New Roman"/>
                <a:cs typeface="Times New Roman"/>
              </a:rPr>
              <a:t>f</a:t>
            </a:r>
            <a:r>
              <a:rPr sz="2100" spc="300" dirty="0">
                <a:solidFill>
                  <a:srgbClr val="191919"/>
                </a:solidFill>
                <a:latin typeface="Times New Roman"/>
                <a:cs typeface="Times New Roman"/>
              </a:rPr>
              <a:t>ere</a:t>
            </a:r>
            <a:r>
              <a:rPr sz="2100" spc="360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100" spc="254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100" spc="290" dirty="0">
                <a:solidFill>
                  <a:srgbClr val="191919"/>
                </a:solidFill>
                <a:latin typeface="Times New Roman"/>
                <a:cs typeface="Times New Roman"/>
              </a:rPr>
              <a:t>es</a:t>
            </a:r>
            <a:r>
              <a:rPr sz="2100" spc="146" dirty="0">
                <a:solidFill>
                  <a:srgbClr val="191919"/>
                </a:solidFill>
                <a:latin typeface="Times New Roman"/>
                <a:cs typeface="Times New Roman"/>
              </a:rPr>
              <a:t>.</a:t>
            </a:r>
            <a:endParaRPr sz="2100">
              <a:latin typeface="Times New Roman"/>
              <a:cs typeface="Times New Roman"/>
            </a:endParaRPr>
          </a:p>
          <a:p>
            <a:pPr marL="12696">
              <a:spcBef>
                <a:spcPts val="819"/>
              </a:spcBef>
            </a:pPr>
            <a:r>
              <a:rPr sz="2100" spc="180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100" spc="33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100" spc="285" dirty="0">
                <a:solidFill>
                  <a:srgbClr val="191919"/>
                </a:solidFill>
                <a:latin typeface="Times New Roman"/>
                <a:cs typeface="Times New Roman"/>
              </a:rPr>
              <a:t>p</a:t>
            </a:r>
            <a:r>
              <a:rPr sz="2100" spc="160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100" spc="270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100" spc="245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100" spc="32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100" spc="15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100" spc="260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100" spc="310" dirty="0">
                <a:solidFill>
                  <a:srgbClr val="191919"/>
                </a:solidFill>
                <a:latin typeface="Times New Roman"/>
                <a:cs typeface="Times New Roman"/>
              </a:rPr>
              <a:t>h</a:t>
            </a:r>
            <a:r>
              <a:rPr sz="2100" spc="32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100" spc="14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100" spc="295" dirty="0">
                <a:solidFill>
                  <a:srgbClr val="191919"/>
                </a:solidFill>
                <a:latin typeface="Times New Roman"/>
                <a:cs typeface="Times New Roman"/>
              </a:rPr>
              <a:t>p</a:t>
            </a:r>
            <a:r>
              <a:rPr sz="2100" spc="225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100" spc="195" dirty="0">
                <a:solidFill>
                  <a:srgbClr val="191919"/>
                </a:solidFill>
                <a:latin typeface="Times New Roman"/>
                <a:cs typeface="Times New Roman"/>
              </a:rPr>
              <a:t>in</a:t>
            </a:r>
            <a:r>
              <a:rPr sz="2100" spc="260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100" spc="35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100" spc="270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100" spc="15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100" spc="295" dirty="0">
                <a:solidFill>
                  <a:srgbClr val="191919"/>
                </a:solidFill>
                <a:latin typeface="Times New Roman"/>
                <a:cs typeface="Times New Roman"/>
              </a:rPr>
              <a:t>w</a:t>
            </a:r>
            <a:r>
              <a:rPr sz="2100" spc="180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100" spc="18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100" spc="315" dirty="0">
                <a:solidFill>
                  <a:srgbClr val="191919"/>
                </a:solidFill>
                <a:latin typeface="Times New Roman"/>
                <a:cs typeface="Times New Roman"/>
              </a:rPr>
              <a:t>h</a:t>
            </a:r>
            <a:r>
              <a:rPr sz="2100" spc="134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100" spc="260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100" spc="310" dirty="0">
                <a:solidFill>
                  <a:srgbClr val="191919"/>
                </a:solidFill>
                <a:latin typeface="Times New Roman"/>
                <a:cs typeface="Times New Roman"/>
              </a:rPr>
              <a:t>h</a:t>
            </a:r>
            <a:r>
              <a:rPr sz="2100" spc="32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100" spc="14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100" spc="285" dirty="0">
                <a:solidFill>
                  <a:srgbClr val="191919"/>
                </a:solidFill>
                <a:latin typeface="Times New Roman"/>
                <a:cs typeface="Times New Roman"/>
              </a:rPr>
              <a:t>p</a:t>
            </a:r>
            <a:r>
              <a:rPr sz="2100" spc="235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100" spc="195" dirty="0">
                <a:solidFill>
                  <a:srgbClr val="191919"/>
                </a:solidFill>
                <a:latin typeface="Times New Roman"/>
                <a:cs typeface="Times New Roman"/>
              </a:rPr>
              <a:t>in</a:t>
            </a:r>
            <a:r>
              <a:rPr sz="2100" spc="260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100" spc="345" dirty="0">
                <a:solidFill>
                  <a:srgbClr val="191919"/>
                </a:solidFill>
                <a:latin typeface="Times New Roman"/>
                <a:cs typeface="Times New Roman"/>
              </a:rPr>
              <a:t>ee</a:t>
            </a:r>
            <a:r>
              <a:rPr sz="2100" spc="140" dirty="0">
                <a:solidFill>
                  <a:srgbClr val="191919"/>
                </a:solidFill>
                <a:latin typeface="Times New Roman"/>
                <a:cs typeface="Times New Roman"/>
              </a:rPr>
              <a:t>'</a:t>
            </a:r>
            <a:r>
              <a:rPr sz="2100" spc="265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100" spc="14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100" spc="120" dirty="0">
                <a:solidFill>
                  <a:srgbClr val="191919"/>
                </a:solidFill>
                <a:latin typeface="Times New Roman"/>
                <a:cs typeface="Times New Roman"/>
              </a:rPr>
              <a:t>f</a:t>
            </a:r>
            <a:r>
              <a:rPr sz="2100" spc="190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100" spc="195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100" spc="414" dirty="0">
                <a:solidFill>
                  <a:srgbClr val="191919"/>
                </a:solidFill>
                <a:latin typeface="Times New Roman"/>
                <a:cs typeface="Times New Roman"/>
              </a:rPr>
              <a:t>w</a:t>
            </a:r>
            <a:r>
              <a:rPr sz="2100" spc="315" dirty="0">
                <a:solidFill>
                  <a:srgbClr val="191919"/>
                </a:solidFill>
                <a:latin typeface="Times New Roman"/>
                <a:cs typeface="Times New Roman"/>
              </a:rPr>
              <a:t>ard</a:t>
            </a:r>
            <a:r>
              <a:rPr sz="2100" spc="100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100" spc="300" dirty="0">
                <a:solidFill>
                  <a:srgbClr val="191919"/>
                </a:solidFill>
                <a:latin typeface="Times New Roman"/>
                <a:cs typeface="Times New Roman"/>
              </a:rPr>
              <a:t>ng</a:t>
            </a:r>
            <a:r>
              <a:rPr sz="2100" spc="14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100" spc="295" dirty="0">
                <a:solidFill>
                  <a:srgbClr val="191919"/>
                </a:solidFill>
                <a:latin typeface="Times New Roman"/>
                <a:cs typeface="Times New Roman"/>
              </a:rPr>
              <a:t>p</a:t>
            </a:r>
            <a:r>
              <a:rPr sz="2100" spc="225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100" spc="195" dirty="0">
                <a:solidFill>
                  <a:srgbClr val="191919"/>
                </a:solidFill>
                <a:latin typeface="Times New Roman"/>
                <a:cs typeface="Times New Roman"/>
              </a:rPr>
              <a:t>in</a:t>
            </a:r>
            <a:r>
              <a:rPr sz="2100" spc="270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100" spc="31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100" spc="90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100" spc="146" dirty="0">
                <a:solidFill>
                  <a:srgbClr val="191919"/>
                </a:solidFill>
                <a:latin typeface="Times New Roman"/>
                <a:cs typeface="Times New Roman"/>
              </a:rPr>
              <a:t>.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01701" y="6493511"/>
            <a:ext cx="121920" cy="152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1000" spc="175" dirty="0">
                <a:solidFill>
                  <a:srgbClr val="191919"/>
                </a:solidFill>
                <a:latin typeface="Times New Roman"/>
                <a:cs typeface="Times New Roman"/>
              </a:rPr>
              <a:t>●</a:t>
            </a:r>
            <a:endParaRPr sz="1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4190" y="555293"/>
            <a:ext cx="9075420" cy="7540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87790"/>
            <a:r>
              <a:rPr spc="349" dirty="0"/>
              <a:t>F</a:t>
            </a:r>
            <a:r>
              <a:rPr spc="525" dirty="0"/>
              <a:t>or</a:t>
            </a:r>
            <a:r>
              <a:rPr spc="570" dirty="0"/>
              <a:t>w</a:t>
            </a:r>
            <a:r>
              <a:rPr spc="660" dirty="0"/>
              <a:t>a</a:t>
            </a:r>
            <a:r>
              <a:rPr spc="625" dirty="0"/>
              <a:t>r</a:t>
            </a:r>
            <a:r>
              <a:rPr spc="420" dirty="0"/>
              <a:t>di</a:t>
            </a:r>
            <a:r>
              <a:rPr spc="540" dirty="0"/>
              <a:t>n</a:t>
            </a:r>
            <a:r>
              <a:rPr spc="615" dirty="0"/>
              <a:t>g</a:t>
            </a:r>
            <a:r>
              <a:rPr spc="295" dirty="0"/>
              <a:t> </a:t>
            </a:r>
            <a:r>
              <a:rPr spc="330" dirty="0"/>
              <a:t>P</a:t>
            </a:r>
            <a:r>
              <a:rPr spc="370" dirty="0"/>
              <a:t>oi</a:t>
            </a:r>
            <a:r>
              <a:rPr spc="470" dirty="0"/>
              <a:t>n</a:t>
            </a:r>
            <a:r>
              <a:rPr spc="595" dirty="0"/>
              <a:t>ter</a:t>
            </a:r>
            <a:r>
              <a:rPr spc="530" dirty="0"/>
              <a:t>s</a:t>
            </a:r>
          </a:p>
        </p:txBody>
      </p:sp>
      <p:sp>
        <p:nvSpPr>
          <p:cNvPr id="3" name="object 3"/>
          <p:cNvSpPr/>
          <p:nvPr/>
        </p:nvSpPr>
        <p:spPr>
          <a:xfrm>
            <a:off x="5056514" y="2743201"/>
            <a:ext cx="4544695" cy="276999"/>
          </a:xfrm>
          <a:custGeom>
            <a:avLst/>
            <a:gdLst/>
            <a:ahLst/>
            <a:cxnLst/>
            <a:rect l="l" t="t" r="r" b="b"/>
            <a:pathLst>
              <a:path w="4544695" h="914400">
                <a:moveTo>
                  <a:pt x="0" y="914400"/>
                </a:moveTo>
                <a:lnTo>
                  <a:pt x="4544684" y="914400"/>
                </a:lnTo>
                <a:lnTo>
                  <a:pt x="4544684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29200" y="2743201"/>
            <a:ext cx="4572000" cy="276999"/>
          </a:xfrm>
          <a:custGeom>
            <a:avLst/>
            <a:gdLst/>
            <a:ahLst/>
            <a:cxnLst/>
            <a:rect l="l" t="t" r="r" b="b"/>
            <a:pathLst>
              <a:path w="4572000" h="914400">
                <a:moveTo>
                  <a:pt x="2286000" y="914400"/>
                </a:moveTo>
                <a:lnTo>
                  <a:pt x="0" y="914400"/>
                </a:lnTo>
                <a:lnTo>
                  <a:pt x="0" y="0"/>
                </a:lnTo>
                <a:lnTo>
                  <a:pt x="4572000" y="0"/>
                </a:lnTo>
                <a:lnTo>
                  <a:pt x="4572000" y="914400"/>
                </a:lnTo>
                <a:lnTo>
                  <a:pt x="2286000" y="9144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1" y="2743201"/>
            <a:ext cx="4572000" cy="276999"/>
          </a:xfrm>
          <a:custGeom>
            <a:avLst/>
            <a:gdLst/>
            <a:ahLst/>
            <a:cxnLst/>
            <a:rect l="l" t="t" r="r" b="b"/>
            <a:pathLst>
              <a:path w="4572000" h="914400">
                <a:moveTo>
                  <a:pt x="2286000" y="914400"/>
                </a:moveTo>
                <a:lnTo>
                  <a:pt x="0" y="914400"/>
                </a:lnTo>
                <a:lnTo>
                  <a:pt x="0" y="0"/>
                </a:lnTo>
                <a:lnTo>
                  <a:pt x="4572000" y="0"/>
                </a:lnTo>
                <a:lnTo>
                  <a:pt x="4572000" y="914400"/>
                </a:lnTo>
                <a:lnTo>
                  <a:pt x="2286000" y="9144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" y="32004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0" y="457200"/>
                </a:moveTo>
                <a:lnTo>
                  <a:pt x="914400" y="457200"/>
                </a:lnTo>
                <a:lnTo>
                  <a:pt x="9144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7200" y="27432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914400"/>
                </a:moveTo>
                <a:lnTo>
                  <a:pt x="0" y="914400"/>
                </a:lnTo>
                <a:lnTo>
                  <a:pt x="0" y="0"/>
                </a:lnTo>
                <a:lnTo>
                  <a:pt x="914400" y="0"/>
                </a:lnTo>
                <a:lnTo>
                  <a:pt x="914400" y="914400"/>
                </a:lnTo>
                <a:lnTo>
                  <a:pt x="457200" y="9144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71600" y="32004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0" y="457200"/>
                </a:moveTo>
                <a:lnTo>
                  <a:pt x="914400" y="457200"/>
                </a:lnTo>
                <a:lnTo>
                  <a:pt x="9144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71600" y="27432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914400"/>
                </a:moveTo>
                <a:lnTo>
                  <a:pt x="0" y="914400"/>
                </a:lnTo>
                <a:lnTo>
                  <a:pt x="0" y="0"/>
                </a:lnTo>
                <a:lnTo>
                  <a:pt x="914400" y="0"/>
                </a:lnTo>
                <a:lnTo>
                  <a:pt x="914400" y="914400"/>
                </a:lnTo>
                <a:lnTo>
                  <a:pt x="457200" y="9144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86002" y="32004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0" y="457200"/>
                </a:moveTo>
                <a:lnTo>
                  <a:pt x="914400" y="457200"/>
                </a:lnTo>
                <a:lnTo>
                  <a:pt x="9144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86002" y="27432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914400"/>
                </a:moveTo>
                <a:lnTo>
                  <a:pt x="0" y="914400"/>
                </a:lnTo>
                <a:lnTo>
                  <a:pt x="0" y="0"/>
                </a:lnTo>
                <a:lnTo>
                  <a:pt x="914400" y="0"/>
                </a:lnTo>
                <a:lnTo>
                  <a:pt x="914400" y="914400"/>
                </a:lnTo>
                <a:lnTo>
                  <a:pt x="457200" y="9144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00402" y="32004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0" y="457200"/>
                </a:moveTo>
                <a:lnTo>
                  <a:pt x="914400" y="457200"/>
                </a:lnTo>
                <a:lnTo>
                  <a:pt x="9144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00402" y="27432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914400"/>
                </a:moveTo>
                <a:lnTo>
                  <a:pt x="0" y="914400"/>
                </a:lnTo>
                <a:lnTo>
                  <a:pt x="0" y="0"/>
                </a:lnTo>
                <a:lnTo>
                  <a:pt x="914400" y="0"/>
                </a:lnTo>
                <a:lnTo>
                  <a:pt x="914400" y="914400"/>
                </a:lnTo>
                <a:lnTo>
                  <a:pt x="457200" y="9144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14800" y="3200401"/>
            <a:ext cx="887094" cy="276999"/>
          </a:xfrm>
          <a:custGeom>
            <a:avLst/>
            <a:gdLst/>
            <a:ahLst/>
            <a:cxnLst/>
            <a:rect l="l" t="t" r="r" b="b"/>
            <a:pathLst>
              <a:path w="887095" h="457200">
                <a:moveTo>
                  <a:pt x="0" y="457200"/>
                </a:moveTo>
                <a:lnTo>
                  <a:pt x="887084" y="457200"/>
                </a:lnTo>
                <a:lnTo>
                  <a:pt x="887084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14802" y="27432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914400"/>
                </a:moveTo>
                <a:lnTo>
                  <a:pt x="0" y="914400"/>
                </a:lnTo>
                <a:lnTo>
                  <a:pt x="0" y="0"/>
                </a:lnTo>
                <a:lnTo>
                  <a:pt x="914400" y="0"/>
                </a:lnTo>
                <a:lnTo>
                  <a:pt x="914400" y="914400"/>
                </a:lnTo>
                <a:lnTo>
                  <a:pt x="457200" y="9144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86002" y="27432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9144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" y="457200"/>
                </a:lnTo>
                <a:lnTo>
                  <a:pt x="914400" y="0"/>
                </a:lnTo>
                <a:close/>
              </a:path>
            </a:pathLst>
          </a:custGeom>
          <a:solidFill>
            <a:srgbClr val="00448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286002" y="27432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71600" y="27432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9144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" y="457200"/>
                </a:lnTo>
                <a:lnTo>
                  <a:pt x="914400" y="0"/>
                </a:lnTo>
                <a:close/>
              </a:path>
            </a:pathLst>
          </a:custGeom>
          <a:solidFill>
            <a:srgbClr val="00448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71600" y="27432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7200" y="27432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00402" y="27432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9144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" y="457200"/>
                </a:lnTo>
                <a:lnTo>
                  <a:pt x="914400" y="0"/>
                </a:lnTo>
                <a:close/>
              </a:path>
            </a:pathLst>
          </a:custGeom>
          <a:solidFill>
            <a:srgbClr val="00448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00402" y="27432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114800" y="2743201"/>
            <a:ext cx="887094" cy="276999"/>
          </a:xfrm>
          <a:custGeom>
            <a:avLst/>
            <a:gdLst/>
            <a:ahLst/>
            <a:cxnLst/>
            <a:rect l="l" t="t" r="r" b="b"/>
            <a:pathLst>
              <a:path w="887095" h="457200">
                <a:moveTo>
                  <a:pt x="0" y="457200"/>
                </a:moveTo>
                <a:lnTo>
                  <a:pt x="887084" y="457200"/>
                </a:lnTo>
                <a:lnTo>
                  <a:pt x="887084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00448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114802" y="27432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57200" y="27432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9144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" y="457200"/>
                </a:lnTo>
                <a:lnTo>
                  <a:pt x="914400" y="0"/>
                </a:lnTo>
                <a:close/>
              </a:path>
            </a:pathLst>
          </a:custGeom>
          <a:solidFill>
            <a:srgbClr val="00448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57200" y="27432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029199" y="2057401"/>
            <a:ext cx="45719" cy="2635249"/>
          </a:xfrm>
          <a:custGeom>
            <a:avLst/>
            <a:gdLst/>
            <a:ahLst/>
            <a:cxnLst/>
            <a:rect l="l" t="t" r="r" b="b"/>
            <a:pathLst>
              <a:path h="1828800">
                <a:moveTo>
                  <a:pt x="0" y="0"/>
                </a:moveTo>
                <a:lnTo>
                  <a:pt x="0" y="1828800"/>
                </a:lnTo>
              </a:path>
            </a:pathLst>
          </a:custGeom>
          <a:ln w="5463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114802" y="32004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0" y="457200"/>
                </a:moveTo>
                <a:lnTo>
                  <a:pt x="914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200402" y="32004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0" y="457200"/>
                </a:moveTo>
                <a:lnTo>
                  <a:pt x="914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371600" y="32004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0" y="457200"/>
                </a:moveTo>
                <a:lnTo>
                  <a:pt x="914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743201" y="3657602"/>
            <a:ext cx="1734821" cy="276999"/>
          </a:xfrm>
          <a:custGeom>
            <a:avLst/>
            <a:gdLst/>
            <a:ahLst/>
            <a:cxnLst/>
            <a:rect l="l" t="t" r="r" b="b"/>
            <a:pathLst>
              <a:path w="1734820" h="215264">
                <a:moveTo>
                  <a:pt x="0" y="0"/>
                </a:moveTo>
                <a:lnTo>
                  <a:pt x="9908" y="38523"/>
                </a:lnTo>
                <a:lnTo>
                  <a:pt x="38459" y="72997"/>
                </a:lnTo>
                <a:lnTo>
                  <a:pt x="83894" y="103504"/>
                </a:lnTo>
                <a:lnTo>
                  <a:pt x="144454" y="130129"/>
                </a:lnTo>
                <a:lnTo>
                  <a:pt x="218380" y="152955"/>
                </a:lnTo>
                <a:lnTo>
                  <a:pt x="303912" y="172067"/>
                </a:lnTo>
                <a:lnTo>
                  <a:pt x="399291" y="187547"/>
                </a:lnTo>
                <a:lnTo>
                  <a:pt x="502757" y="199481"/>
                </a:lnTo>
                <a:lnTo>
                  <a:pt x="612552" y="207951"/>
                </a:lnTo>
                <a:lnTo>
                  <a:pt x="726916" y="213042"/>
                </a:lnTo>
                <a:lnTo>
                  <a:pt x="844090" y="214837"/>
                </a:lnTo>
                <a:lnTo>
                  <a:pt x="962314" y="213420"/>
                </a:lnTo>
                <a:lnTo>
                  <a:pt x="1079830" y="208876"/>
                </a:lnTo>
                <a:lnTo>
                  <a:pt x="1194878" y="201287"/>
                </a:lnTo>
                <a:lnTo>
                  <a:pt x="1305698" y="190738"/>
                </a:lnTo>
                <a:lnTo>
                  <a:pt x="1410533" y="177312"/>
                </a:lnTo>
                <a:lnTo>
                  <a:pt x="1507621" y="161093"/>
                </a:lnTo>
                <a:lnTo>
                  <a:pt x="1595205" y="142166"/>
                </a:lnTo>
                <a:lnTo>
                  <a:pt x="1671524" y="120613"/>
                </a:lnTo>
                <a:lnTo>
                  <a:pt x="1734820" y="9652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418329" y="3657600"/>
            <a:ext cx="153670" cy="276999"/>
          </a:xfrm>
          <a:custGeom>
            <a:avLst/>
            <a:gdLst/>
            <a:ahLst/>
            <a:cxnLst/>
            <a:rect l="l" t="t" r="r" b="b"/>
            <a:pathLst>
              <a:path w="153670" h="152400">
                <a:moveTo>
                  <a:pt x="153670" y="0"/>
                </a:moveTo>
                <a:lnTo>
                  <a:pt x="0" y="74929"/>
                </a:lnTo>
                <a:lnTo>
                  <a:pt x="76200" y="152400"/>
                </a:lnTo>
                <a:lnTo>
                  <a:pt x="1536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14402" y="3657602"/>
            <a:ext cx="1734821" cy="276999"/>
          </a:xfrm>
          <a:custGeom>
            <a:avLst/>
            <a:gdLst/>
            <a:ahLst/>
            <a:cxnLst/>
            <a:rect l="l" t="t" r="r" b="b"/>
            <a:pathLst>
              <a:path w="1734820" h="215264">
                <a:moveTo>
                  <a:pt x="0" y="0"/>
                </a:moveTo>
                <a:lnTo>
                  <a:pt x="9908" y="38523"/>
                </a:lnTo>
                <a:lnTo>
                  <a:pt x="38459" y="72997"/>
                </a:lnTo>
                <a:lnTo>
                  <a:pt x="83894" y="103504"/>
                </a:lnTo>
                <a:lnTo>
                  <a:pt x="144454" y="130129"/>
                </a:lnTo>
                <a:lnTo>
                  <a:pt x="218380" y="152955"/>
                </a:lnTo>
                <a:lnTo>
                  <a:pt x="303912" y="172067"/>
                </a:lnTo>
                <a:lnTo>
                  <a:pt x="399291" y="187547"/>
                </a:lnTo>
                <a:lnTo>
                  <a:pt x="502757" y="199481"/>
                </a:lnTo>
                <a:lnTo>
                  <a:pt x="612552" y="207951"/>
                </a:lnTo>
                <a:lnTo>
                  <a:pt x="726916" y="213042"/>
                </a:lnTo>
                <a:lnTo>
                  <a:pt x="844090" y="214837"/>
                </a:lnTo>
                <a:lnTo>
                  <a:pt x="962314" y="213420"/>
                </a:lnTo>
                <a:lnTo>
                  <a:pt x="1079830" y="208876"/>
                </a:lnTo>
                <a:lnTo>
                  <a:pt x="1194878" y="201287"/>
                </a:lnTo>
                <a:lnTo>
                  <a:pt x="1305698" y="190738"/>
                </a:lnTo>
                <a:lnTo>
                  <a:pt x="1410533" y="177312"/>
                </a:lnTo>
                <a:lnTo>
                  <a:pt x="1507621" y="161093"/>
                </a:lnTo>
                <a:lnTo>
                  <a:pt x="1595205" y="142166"/>
                </a:lnTo>
                <a:lnTo>
                  <a:pt x="1671524" y="120613"/>
                </a:lnTo>
                <a:lnTo>
                  <a:pt x="1734820" y="9652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589529" y="3657600"/>
            <a:ext cx="153670" cy="276999"/>
          </a:xfrm>
          <a:custGeom>
            <a:avLst/>
            <a:gdLst/>
            <a:ahLst/>
            <a:cxnLst/>
            <a:rect l="l" t="t" r="r" b="b"/>
            <a:pathLst>
              <a:path w="153669" h="152400">
                <a:moveTo>
                  <a:pt x="153669" y="0"/>
                </a:moveTo>
                <a:lnTo>
                  <a:pt x="0" y="74929"/>
                </a:lnTo>
                <a:lnTo>
                  <a:pt x="76200" y="152400"/>
                </a:lnTo>
                <a:lnTo>
                  <a:pt x="1536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59789" y="3657602"/>
            <a:ext cx="109220" cy="276999"/>
          </a:xfrm>
          <a:custGeom>
            <a:avLst/>
            <a:gdLst/>
            <a:ahLst/>
            <a:cxnLst/>
            <a:rect l="l" t="t" r="r" b="b"/>
            <a:pathLst>
              <a:path w="109219" h="162560">
                <a:moveTo>
                  <a:pt x="54609" y="0"/>
                </a:moveTo>
                <a:lnTo>
                  <a:pt x="0" y="162560"/>
                </a:lnTo>
                <a:lnTo>
                  <a:pt x="109219" y="162560"/>
                </a:lnTo>
                <a:lnTo>
                  <a:pt x="546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35" name="object 35"/>
          <p:cNvGraphicFramePr>
            <a:graphicFrameLocks noGrp="1"/>
          </p:cNvGraphicFramePr>
          <p:nvPr/>
        </p:nvGraphicFramePr>
        <p:xfrm>
          <a:off x="228602" y="3812541"/>
          <a:ext cx="1371597" cy="26339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"/>
                <a:gridCol w="411479"/>
                <a:gridCol w="411479"/>
                <a:gridCol w="274319"/>
              </a:tblGrid>
              <a:tr h="1445261">
                <a:tc gridSpan="2"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R w="127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74320">
                <a:tc gridSpan="2"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R w="127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57200"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solidFill>
                      <a:srgbClr val="FFFFCC"/>
                    </a:solidFill>
                  </a:tcPr>
                </a:tc>
              </a:tr>
              <a:tr h="457200">
                <a:tc gridSpan="4"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rgbClr val="191919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2000" spc="10" dirty="0">
                          <a:solidFill>
                            <a:srgbClr val="191919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2000" dirty="0">
                          <a:solidFill>
                            <a:srgbClr val="191919"/>
                          </a:solidFill>
                          <a:latin typeface="Times New Roman"/>
                          <a:cs typeface="Times New Roman"/>
                        </a:rPr>
                        <a:t>ot</a:t>
                      </a:r>
                      <a:r>
                        <a:rPr sz="2000" spc="130" dirty="0">
                          <a:solidFill>
                            <a:srgbClr val="19191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solidFill>
                            <a:srgbClr val="191919"/>
                          </a:solidFill>
                          <a:latin typeface="Times New Roman"/>
                          <a:cs typeface="Times New Roman"/>
                        </a:rPr>
                        <a:t>Se</a:t>
                      </a:r>
                      <a:r>
                        <a:rPr sz="2000" dirty="0">
                          <a:solidFill>
                            <a:srgbClr val="191919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4190" y="555293"/>
            <a:ext cx="9075420" cy="7540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87790"/>
            <a:r>
              <a:rPr spc="349" dirty="0"/>
              <a:t>F</a:t>
            </a:r>
            <a:r>
              <a:rPr spc="525" dirty="0"/>
              <a:t>or</a:t>
            </a:r>
            <a:r>
              <a:rPr spc="570" dirty="0"/>
              <a:t>w</a:t>
            </a:r>
            <a:r>
              <a:rPr spc="660" dirty="0"/>
              <a:t>a</a:t>
            </a:r>
            <a:r>
              <a:rPr spc="625" dirty="0"/>
              <a:t>r</a:t>
            </a:r>
            <a:r>
              <a:rPr spc="420" dirty="0"/>
              <a:t>di</a:t>
            </a:r>
            <a:r>
              <a:rPr spc="540" dirty="0"/>
              <a:t>n</a:t>
            </a:r>
            <a:r>
              <a:rPr spc="615" dirty="0"/>
              <a:t>g</a:t>
            </a:r>
            <a:r>
              <a:rPr spc="295" dirty="0"/>
              <a:t> </a:t>
            </a:r>
            <a:r>
              <a:rPr spc="330" dirty="0"/>
              <a:t>P</a:t>
            </a:r>
            <a:r>
              <a:rPr spc="370" dirty="0"/>
              <a:t>oi</a:t>
            </a:r>
            <a:r>
              <a:rPr spc="470" dirty="0"/>
              <a:t>n</a:t>
            </a:r>
            <a:r>
              <a:rPr spc="595" dirty="0"/>
              <a:t>ter</a:t>
            </a:r>
            <a:r>
              <a:rPr spc="530" dirty="0"/>
              <a:t>s</a:t>
            </a:r>
          </a:p>
        </p:txBody>
      </p:sp>
      <p:sp>
        <p:nvSpPr>
          <p:cNvPr id="3" name="object 3"/>
          <p:cNvSpPr/>
          <p:nvPr/>
        </p:nvSpPr>
        <p:spPr>
          <a:xfrm>
            <a:off x="5943602" y="2743201"/>
            <a:ext cx="3657600" cy="276999"/>
          </a:xfrm>
          <a:custGeom>
            <a:avLst/>
            <a:gdLst/>
            <a:ahLst/>
            <a:cxnLst/>
            <a:rect l="l" t="t" r="r" b="b"/>
            <a:pathLst>
              <a:path w="3657600" h="914400">
                <a:moveTo>
                  <a:pt x="0" y="914400"/>
                </a:moveTo>
                <a:lnTo>
                  <a:pt x="3657600" y="914400"/>
                </a:lnTo>
                <a:lnTo>
                  <a:pt x="3657600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29200" y="2743201"/>
            <a:ext cx="4572000" cy="276999"/>
          </a:xfrm>
          <a:custGeom>
            <a:avLst/>
            <a:gdLst/>
            <a:ahLst/>
            <a:cxnLst/>
            <a:rect l="l" t="t" r="r" b="b"/>
            <a:pathLst>
              <a:path w="4572000" h="914400">
                <a:moveTo>
                  <a:pt x="2286000" y="914400"/>
                </a:moveTo>
                <a:lnTo>
                  <a:pt x="0" y="914400"/>
                </a:lnTo>
                <a:lnTo>
                  <a:pt x="0" y="0"/>
                </a:lnTo>
                <a:lnTo>
                  <a:pt x="4572000" y="0"/>
                </a:lnTo>
                <a:lnTo>
                  <a:pt x="4572000" y="914400"/>
                </a:lnTo>
                <a:lnTo>
                  <a:pt x="2286000" y="9144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1" y="2743201"/>
            <a:ext cx="4572000" cy="276999"/>
          </a:xfrm>
          <a:custGeom>
            <a:avLst/>
            <a:gdLst/>
            <a:ahLst/>
            <a:cxnLst/>
            <a:rect l="l" t="t" r="r" b="b"/>
            <a:pathLst>
              <a:path w="4572000" h="914400">
                <a:moveTo>
                  <a:pt x="2286000" y="914400"/>
                </a:moveTo>
                <a:lnTo>
                  <a:pt x="0" y="914400"/>
                </a:lnTo>
                <a:lnTo>
                  <a:pt x="0" y="0"/>
                </a:lnTo>
                <a:lnTo>
                  <a:pt x="4572000" y="0"/>
                </a:lnTo>
                <a:lnTo>
                  <a:pt x="4572000" y="914400"/>
                </a:lnTo>
                <a:lnTo>
                  <a:pt x="2286000" y="9144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" y="32004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0" y="457200"/>
                </a:moveTo>
                <a:lnTo>
                  <a:pt x="914400" y="457200"/>
                </a:lnTo>
                <a:lnTo>
                  <a:pt x="9144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7200" y="27432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914400"/>
                </a:moveTo>
                <a:lnTo>
                  <a:pt x="0" y="914400"/>
                </a:lnTo>
                <a:lnTo>
                  <a:pt x="0" y="0"/>
                </a:lnTo>
                <a:lnTo>
                  <a:pt x="914400" y="0"/>
                </a:lnTo>
                <a:lnTo>
                  <a:pt x="914400" y="914400"/>
                </a:lnTo>
                <a:lnTo>
                  <a:pt x="457200" y="9144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71600" y="32004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0" y="457200"/>
                </a:moveTo>
                <a:lnTo>
                  <a:pt x="914400" y="457200"/>
                </a:lnTo>
                <a:lnTo>
                  <a:pt x="9144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71600" y="27432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914400"/>
                </a:moveTo>
                <a:lnTo>
                  <a:pt x="0" y="914400"/>
                </a:lnTo>
                <a:lnTo>
                  <a:pt x="0" y="0"/>
                </a:lnTo>
                <a:lnTo>
                  <a:pt x="914400" y="0"/>
                </a:lnTo>
                <a:lnTo>
                  <a:pt x="914400" y="914400"/>
                </a:lnTo>
                <a:lnTo>
                  <a:pt x="457200" y="9144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86002" y="32004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0" y="457200"/>
                </a:moveTo>
                <a:lnTo>
                  <a:pt x="914400" y="457200"/>
                </a:lnTo>
                <a:lnTo>
                  <a:pt x="9144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86002" y="27432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914400"/>
                </a:moveTo>
                <a:lnTo>
                  <a:pt x="0" y="914400"/>
                </a:lnTo>
                <a:lnTo>
                  <a:pt x="0" y="0"/>
                </a:lnTo>
                <a:lnTo>
                  <a:pt x="914400" y="0"/>
                </a:lnTo>
                <a:lnTo>
                  <a:pt x="914400" y="914400"/>
                </a:lnTo>
                <a:lnTo>
                  <a:pt x="457200" y="9144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00402" y="32004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0" y="457200"/>
                </a:moveTo>
                <a:lnTo>
                  <a:pt x="914400" y="457200"/>
                </a:lnTo>
                <a:lnTo>
                  <a:pt x="9144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00402" y="27432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914400"/>
                </a:moveTo>
                <a:lnTo>
                  <a:pt x="0" y="914400"/>
                </a:lnTo>
                <a:lnTo>
                  <a:pt x="0" y="0"/>
                </a:lnTo>
                <a:lnTo>
                  <a:pt x="914400" y="0"/>
                </a:lnTo>
                <a:lnTo>
                  <a:pt x="914400" y="914400"/>
                </a:lnTo>
                <a:lnTo>
                  <a:pt x="457200" y="9144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14800" y="3200401"/>
            <a:ext cx="887094" cy="276999"/>
          </a:xfrm>
          <a:custGeom>
            <a:avLst/>
            <a:gdLst/>
            <a:ahLst/>
            <a:cxnLst/>
            <a:rect l="l" t="t" r="r" b="b"/>
            <a:pathLst>
              <a:path w="887095" h="457200">
                <a:moveTo>
                  <a:pt x="0" y="457200"/>
                </a:moveTo>
                <a:lnTo>
                  <a:pt x="887084" y="457200"/>
                </a:lnTo>
                <a:lnTo>
                  <a:pt x="887084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14802" y="27432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914400"/>
                </a:moveTo>
                <a:lnTo>
                  <a:pt x="0" y="914400"/>
                </a:lnTo>
                <a:lnTo>
                  <a:pt x="0" y="0"/>
                </a:lnTo>
                <a:lnTo>
                  <a:pt x="914400" y="0"/>
                </a:lnTo>
                <a:lnTo>
                  <a:pt x="914400" y="914400"/>
                </a:lnTo>
                <a:lnTo>
                  <a:pt x="457200" y="9144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86002" y="27432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9144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" y="457200"/>
                </a:lnTo>
                <a:lnTo>
                  <a:pt x="914400" y="0"/>
                </a:lnTo>
                <a:close/>
              </a:path>
            </a:pathLst>
          </a:custGeom>
          <a:solidFill>
            <a:srgbClr val="00448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286002" y="27432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71600" y="27432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9144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" y="457200"/>
                </a:lnTo>
                <a:lnTo>
                  <a:pt x="914400" y="0"/>
                </a:lnTo>
                <a:close/>
              </a:path>
            </a:pathLst>
          </a:custGeom>
          <a:solidFill>
            <a:srgbClr val="00448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71600" y="27432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7200" y="27432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00402" y="27432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9144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" y="457200"/>
                </a:lnTo>
                <a:lnTo>
                  <a:pt x="914400" y="0"/>
                </a:lnTo>
                <a:close/>
              </a:path>
            </a:pathLst>
          </a:custGeom>
          <a:solidFill>
            <a:srgbClr val="00448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00402" y="27432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114800" y="2743201"/>
            <a:ext cx="887094" cy="276999"/>
          </a:xfrm>
          <a:custGeom>
            <a:avLst/>
            <a:gdLst/>
            <a:ahLst/>
            <a:cxnLst/>
            <a:rect l="l" t="t" r="r" b="b"/>
            <a:pathLst>
              <a:path w="887095" h="457200">
                <a:moveTo>
                  <a:pt x="0" y="457200"/>
                </a:moveTo>
                <a:lnTo>
                  <a:pt x="887084" y="457200"/>
                </a:lnTo>
                <a:lnTo>
                  <a:pt x="887084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00448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114802" y="27432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57200" y="27432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9144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" y="457200"/>
                </a:lnTo>
                <a:lnTo>
                  <a:pt x="914400" y="0"/>
                </a:lnTo>
                <a:close/>
              </a:path>
            </a:pathLst>
          </a:custGeom>
          <a:solidFill>
            <a:srgbClr val="00448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57200" y="27432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114802" y="32004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0" y="457200"/>
                </a:moveTo>
                <a:lnTo>
                  <a:pt x="914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200402" y="32004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0" y="457200"/>
                </a:moveTo>
                <a:lnTo>
                  <a:pt x="914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71600" y="32004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0" y="457200"/>
                </a:moveTo>
                <a:lnTo>
                  <a:pt x="914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43201" y="3657602"/>
            <a:ext cx="1734821" cy="276999"/>
          </a:xfrm>
          <a:custGeom>
            <a:avLst/>
            <a:gdLst/>
            <a:ahLst/>
            <a:cxnLst/>
            <a:rect l="l" t="t" r="r" b="b"/>
            <a:pathLst>
              <a:path w="1734820" h="215264">
                <a:moveTo>
                  <a:pt x="0" y="0"/>
                </a:moveTo>
                <a:lnTo>
                  <a:pt x="9908" y="38523"/>
                </a:lnTo>
                <a:lnTo>
                  <a:pt x="38459" y="72997"/>
                </a:lnTo>
                <a:lnTo>
                  <a:pt x="83894" y="103504"/>
                </a:lnTo>
                <a:lnTo>
                  <a:pt x="144454" y="130129"/>
                </a:lnTo>
                <a:lnTo>
                  <a:pt x="218380" y="152955"/>
                </a:lnTo>
                <a:lnTo>
                  <a:pt x="303912" y="172067"/>
                </a:lnTo>
                <a:lnTo>
                  <a:pt x="399291" y="187547"/>
                </a:lnTo>
                <a:lnTo>
                  <a:pt x="502757" y="199481"/>
                </a:lnTo>
                <a:lnTo>
                  <a:pt x="612552" y="207951"/>
                </a:lnTo>
                <a:lnTo>
                  <a:pt x="726916" y="213042"/>
                </a:lnTo>
                <a:lnTo>
                  <a:pt x="844090" y="214837"/>
                </a:lnTo>
                <a:lnTo>
                  <a:pt x="962314" y="213420"/>
                </a:lnTo>
                <a:lnTo>
                  <a:pt x="1079830" y="208876"/>
                </a:lnTo>
                <a:lnTo>
                  <a:pt x="1194878" y="201287"/>
                </a:lnTo>
                <a:lnTo>
                  <a:pt x="1305698" y="190738"/>
                </a:lnTo>
                <a:lnTo>
                  <a:pt x="1410533" y="177312"/>
                </a:lnTo>
                <a:lnTo>
                  <a:pt x="1507621" y="161093"/>
                </a:lnTo>
                <a:lnTo>
                  <a:pt x="1595205" y="142166"/>
                </a:lnTo>
                <a:lnTo>
                  <a:pt x="1671524" y="120613"/>
                </a:lnTo>
                <a:lnTo>
                  <a:pt x="1734820" y="9652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418329" y="3657600"/>
            <a:ext cx="153670" cy="276999"/>
          </a:xfrm>
          <a:custGeom>
            <a:avLst/>
            <a:gdLst/>
            <a:ahLst/>
            <a:cxnLst/>
            <a:rect l="l" t="t" r="r" b="b"/>
            <a:pathLst>
              <a:path w="153670" h="152400">
                <a:moveTo>
                  <a:pt x="153670" y="0"/>
                </a:moveTo>
                <a:lnTo>
                  <a:pt x="0" y="74929"/>
                </a:lnTo>
                <a:lnTo>
                  <a:pt x="76200" y="152400"/>
                </a:lnTo>
                <a:lnTo>
                  <a:pt x="1536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14402" y="3657602"/>
            <a:ext cx="1734821" cy="276999"/>
          </a:xfrm>
          <a:custGeom>
            <a:avLst/>
            <a:gdLst/>
            <a:ahLst/>
            <a:cxnLst/>
            <a:rect l="l" t="t" r="r" b="b"/>
            <a:pathLst>
              <a:path w="1734820" h="215264">
                <a:moveTo>
                  <a:pt x="0" y="0"/>
                </a:moveTo>
                <a:lnTo>
                  <a:pt x="9908" y="38523"/>
                </a:lnTo>
                <a:lnTo>
                  <a:pt x="38459" y="72997"/>
                </a:lnTo>
                <a:lnTo>
                  <a:pt x="83894" y="103504"/>
                </a:lnTo>
                <a:lnTo>
                  <a:pt x="144454" y="130129"/>
                </a:lnTo>
                <a:lnTo>
                  <a:pt x="218380" y="152955"/>
                </a:lnTo>
                <a:lnTo>
                  <a:pt x="303912" y="172067"/>
                </a:lnTo>
                <a:lnTo>
                  <a:pt x="399291" y="187547"/>
                </a:lnTo>
                <a:lnTo>
                  <a:pt x="502757" y="199481"/>
                </a:lnTo>
                <a:lnTo>
                  <a:pt x="612552" y="207951"/>
                </a:lnTo>
                <a:lnTo>
                  <a:pt x="726916" y="213042"/>
                </a:lnTo>
                <a:lnTo>
                  <a:pt x="844090" y="214837"/>
                </a:lnTo>
                <a:lnTo>
                  <a:pt x="962314" y="213420"/>
                </a:lnTo>
                <a:lnTo>
                  <a:pt x="1079830" y="208876"/>
                </a:lnTo>
                <a:lnTo>
                  <a:pt x="1194878" y="201287"/>
                </a:lnTo>
                <a:lnTo>
                  <a:pt x="1305698" y="190738"/>
                </a:lnTo>
                <a:lnTo>
                  <a:pt x="1410533" y="177312"/>
                </a:lnTo>
                <a:lnTo>
                  <a:pt x="1507621" y="161093"/>
                </a:lnTo>
                <a:lnTo>
                  <a:pt x="1595205" y="142166"/>
                </a:lnTo>
                <a:lnTo>
                  <a:pt x="1671524" y="120613"/>
                </a:lnTo>
                <a:lnTo>
                  <a:pt x="1734820" y="9652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589529" y="3657600"/>
            <a:ext cx="153670" cy="276999"/>
          </a:xfrm>
          <a:custGeom>
            <a:avLst/>
            <a:gdLst/>
            <a:ahLst/>
            <a:cxnLst/>
            <a:rect l="l" t="t" r="r" b="b"/>
            <a:pathLst>
              <a:path w="153669" h="152400">
                <a:moveTo>
                  <a:pt x="153669" y="0"/>
                </a:moveTo>
                <a:lnTo>
                  <a:pt x="0" y="74929"/>
                </a:lnTo>
                <a:lnTo>
                  <a:pt x="76200" y="152400"/>
                </a:lnTo>
                <a:lnTo>
                  <a:pt x="1536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59789" y="3657602"/>
            <a:ext cx="109220" cy="276999"/>
          </a:xfrm>
          <a:custGeom>
            <a:avLst/>
            <a:gdLst/>
            <a:ahLst/>
            <a:cxnLst/>
            <a:rect l="l" t="t" r="r" b="b"/>
            <a:pathLst>
              <a:path w="109219" h="162560">
                <a:moveTo>
                  <a:pt x="54609" y="0"/>
                </a:moveTo>
                <a:lnTo>
                  <a:pt x="0" y="162560"/>
                </a:lnTo>
                <a:lnTo>
                  <a:pt x="109219" y="162560"/>
                </a:lnTo>
                <a:lnTo>
                  <a:pt x="546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056514" y="3200401"/>
            <a:ext cx="887094" cy="276999"/>
          </a:xfrm>
          <a:custGeom>
            <a:avLst/>
            <a:gdLst/>
            <a:ahLst/>
            <a:cxnLst/>
            <a:rect l="l" t="t" r="r" b="b"/>
            <a:pathLst>
              <a:path w="887095" h="457200">
                <a:moveTo>
                  <a:pt x="0" y="457200"/>
                </a:moveTo>
                <a:lnTo>
                  <a:pt x="887084" y="457200"/>
                </a:lnTo>
                <a:lnTo>
                  <a:pt x="887084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029201" y="27432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914400"/>
                </a:moveTo>
                <a:lnTo>
                  <a:pt x="0" y="914400"/>
                </a:lnTo>
                <a:lnTo>
                  <a:pt x="0" y="0"/>
                </a:lnTo>
                <a:lnTo>
                  <a:pt x="914400" y="0"/>
                </a:lnTo>
                <a:lnTo>
                  <a:pt x="914400" y="914400"/>
                </a:lnTo>
                <a:lnTo>
                  <a:pt x="457200" y="9144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029201" y="27432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056514" y="2743201"/>
            <a:ext cx="887094" cy="276999"/>
          </a:xfrm>
          <a:custGeom>
            <a:avLst/>
            <a:gdLst/>
            <a:ahLst/>
            <a:cxnLst/>
            <a:rect l="l" t="t" r="r" b="b"/>
            <a:pathLst>
              <a:path w="887095" h="457200">
                <a:moveTo>
                  <a:pt x="0" y="457200"/>
                </a:moveTo>
                <a:lnTo>
                  <a:pt x="887084" y="457200"/>
                </a:lnTo>
                <a:lnTo>
                  <a:pt x="887084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00448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029201" y="27432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821939" y="3657602"/>
            <a:ext cx="2664460" cy="276999"/>
          </a:xfrm>
          <a:custGeom>
            <a:avLst/>
            <a:gdLst/>
            <a:ahLst/>
            <a:cxnLst/>
            <a:rect l="l" t="t" r="r" b="b"/>
            <a:pathLst>
              <a:path w="2664460" h="700404">
                <a:moveTo>
                  <a:pt x="2664460" y="0"/>
                </a:moveTo>
                <a:lnTo>
                  <a:pt x="2648336" y="127364"/>
                </a:lnTo>
                <a:lnTo>
                  <a:pt x="2601959" y="241371"/>
                </a:lnTo>
                <a:lnTo>
                  <a:pt x="2528315" y="342225"/>
                </a:lnTo>
                <a:lnTo>
                  <a:pt x="2430393" y="430133"/>
                </a:lnTo>
                <a:lnTo>
                  <a:pt x="2311181" y="505301"/>
                </a:lnTo>
                <a:lnTo>
                  <a:pt x="2173667" y="567933"/>
                </a:lnTo>
                <a:lnTo>
                  <a:pt x="2020838" y="618237"/>
                </a:lnTo>
                <a:lnTo>
                  <a:pt x="1855683" y="656417"/>
                </a:lnTo>
                <a:lnTo>
                  <a:pt x="1681189" y="682679"/>
                </a:lnTo>
                <a:lnTo>
                  <a:pt x="1500346" y="697230"/>
                </a:lnTo>
                <a:lnTo>
                  <a:pt x="1316140" y="700274"/>
                </a:lnTo>
                <a:lnTo>
                  <a:pt x="1131559" y="692017"/>
                </a:lnTo>
                <a:lnTo>
                  <a:pt x="949593" y="672666"/>
                </a:lnTo>
                <a:lnTo>
                  <a:pt x="773228" y="642426"/>
                </a:lnTo>
                <a:lnTo>
                  <a:pt x="605452" y="601503"/>
                </a:lnTo>
                <a:lnTo>
                  <a:pt x="449254" y="550103"/>
                </a:lnTo>
                <a:lnTo>
                  <a:pt x="307622" y="488430"/>
                </a:lnTo>
                <a:lnTo>
                  <a:pt x="183544" y="416692"/>
                </a:lnTo>
                <a:lnTo>
                  <a:pt x="80007" y="335093"/>
                </a:lnTo>
                <a:lnTo>
                  <a:pt x="0" y="243839"/>
                </a:lnTo>
              </a:path>
            </a:pathLst>
          </a:custGeom>
          <a:ln w="54609">
            <a:solidFill>
              <a:srgbClr val="7F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743202" y="3657600"/>
            <a:ext cx="180339" cy="276999"/>
          </a:xfrm>
          <a:custGeom>
            <a:avLst/>
            <a:gdLst/>
            <a:ahLst/>
            <a:cxnLst/>
            <a:rect l="l" t="t" r="r" b="b"/>
            <a:pathLst>
              <a:path w="180339" h="299720">
                <a:moveTo>
                  <a:pt x="0" y="0"/>
                </a:moveTo>
                <a:lnTo>
                  <a:pt x="1269" y="299720"/>
                </a:lnTo>
                <a:lnTo>
                  <a:pt x="180339" y="240029"/>
                </a:lnTo>
                <a:lnTo>
                  <a:pt x="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 flipH="1">
            <a:off x="4965699" y="1949450"/>
            <a:ext cx="45719" cy="2715399"/>
          </a:xfrm>
          <a:custGeom>
            <a:avLst/>
            <a:gdLst/>
            <a:ahLst/>
            <a:cxnLst/>
            <a:rect l="l" t="t" r="r" b="b"/>
            <a:pathLst>
              <a:path h="1828800">
                <a:moveTo>
                  <a:pt x="0" y="0"/>
                </a:moveTo>
                <a:lnTo>
                  <a:pt x="0" y="1828800"/>
                </a:lnTo>
              </a:path>
            </a:pathLst>
          </a:custGeom>
          <a:ln w="5463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34" name="object 34"/>
          <p:cNvGraphicFramePr>
            <a:graphicFrameLocks noGrp="1"/>
          </p:cNvGraphicFramePr>
          <p:nvPr/>
        </p:nvGraphicFramePr>
        <p:xfrm>
          <a:off x="228602" y="3812541"/>
          <a:ext cx="1371597" cy="26339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"/>
                <a:gridCol w="411479"/>
                <a:gridCol w="411479"/>
                <a:gridCol w="274319"/>
              </a:tblGrid>
              <a:tr h="1445261">
                <a:tc gridSpan="2"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R w="127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74320">
                <a:tc gridSpan="2"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R w="127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57200"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solidFill>
                      <a:srgbClr val="FFFFCC"/>
                    </a:solidFill>
                  </a:tcPr>
                </a:tc>
              </a:tr>
              <a:tr h="457200">
                <a:tc gridSpan="4"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rgbClr val="191919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2000" spc="10" dirty="0">
                          <a:solidFill>
                            <a:srgbClr val="191919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2000" dirty="0">
                          <a:solidFill>
                            <a:srgbClr val="191919"/>
                          </a:solidFill>
                          <a:latin typeface="Times New Roman"/>
                          <a:cs typeface="Times New Roman"/>
                        </a:rPr>
                        <a:t>ot</a:t>
                      </a:r>
                      <a:r>
                        <a:rPr sz="2000" spc="130" dirty="0">
                          <a:solidFill>
                            <a:srgbClr val="19191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solidFill>
                            <a:srgbClr val="191919"/>
                          </a:solidFill>
                          <a:latin typeface="Times New Roman"/>
                          <a:cs typeface="Times New Roman"/>
                        </a:rPr>
                        <a:t>Se</a:t>
                      </a:r>
                      <a:r>
                        <a:rPr sz="2000" dirty="0">
                          <a:solidFill>
                            <a:srgbClr val="191919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4190" y="555293"/>
            <a:ext cx="9075420" cy="7540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87790"/>
            <a:r>
              <a:rPr spc="349" dirty="0"/>
              <a:t>F</a:t>
            </a:r>
            <a:r>
              <a:rPr spc="525" dirty="0"/>
              <a:t>or</a:t>
            </a:r>
            <a:r>
              <a:rPr spc="570" dirty="0"/>
              <a:t>w</a:t>
            </a:r>
            <a:r>
              <a:rPr spc="660" dirty="0"/>
              <a:t>a</a:t>
            </a:r>
            <a:r>
              <a:rPr spc="625" dirty="0"/>
              <a:t>r</a:t>
            </a:r>
            <a:r>
              <a:rPr spc="420" dirty="0"/>
              <a:t>di</a:t>
            </a:r>
            <a:r>
              <a:rPr spc="540" dirty="0"/>
              <a:t>n</a:t>
            </a:r>
            <a:r>
              <a:rPr spc="615" dirty="0"/>
              <a:t>g</a:t>
            </a:r>
            <a:r>
              <a:rPr spc="295" dirty="0"/>
              <a:t> </a:t>
            </a:r>
            <a:r>
              <a:rPr spc="330" dirty="0"/>
              <a:t>P</a:t>
            </a:r>
            <a:r>
              <a:rPr spc="370" dirty="0"/>
              <a:t>oi</a:t>
            </a:r>
            <a:r>
              <a:rPr spc="470" dirty="0"/>
              <a:t>n</a:t>
            </a:r>
            <a:r>
              <a:rPr spc="595" dirty="0"/>
              <a:t>ter</a:t>
            </a:r>
            <a:r>
              <a:rPr spc="530" dirty="0"/>
              <a:t>s</a:t>
            </a:r>
          </a:p>
        </p:txBody>
      </p:sp>
      <p:sp>
        <p:nvSpPr>
          <p:cNvPr id="3" name="object 3"/>
          <p:cNvSpPr/>
          <p:nvPr/>
        </p:nvSpPr>
        <p:spPr>
          <a:xfrm>
            <a:off x="5943602" y="2743201"/>
            <a:ext cx="3657600" cy="276999"/>
          </a:xfrm>
          <a:custGeom>
            <a:avLst/>
            <a:gdLst/>
            <a:ahLst/>
            <a:cxnLst/>
            <a:rect l="l" t="t" r="r" b="b"/>
            <a:pathLst>
              <a:path w="3657600" h="914400">
                <a:moveTo>
                  <a:pt x="0" y="914400"/>
                </a:moveTo>
                <a:lnTo>
                  <a:pt x="3657600" y="914400"/>
                </a:lnTo>
                <a:lnTo>
                  <a:pt x="3657600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29200" y="2743201"/>
            <a:ext cx="4572000" cy="276999"/>
          </a:xfrm>
          <a:custGeom>
            <a:avLst/>
            <a:gdLst/>
            <a:ahLst/>
            <a:cxnLst/>
            <a:rect l="l" t="t" r="r" b="b"/>
            <a:pathLst>
              <a:path w="4572000" h="914400">
                <a:moveTo>
                  <a:pt x="2286000" y="914400"/>
                </a:moveTo>
                <a:lnTo>
                  <a:pt x="0" y="914400"/>
                </a:lnTo>
                <a:lnTo>
                  <a:pt x="0" y="0"/>
                </a:lnTo>
                <a:lnTo>
                  <a:pt x="4572000" y="0"/>
                </a:lnTo>
                <a:lnTo>
                  <a:pt x="4572000" y="914400"/>
                </a:lnTo>
                <a:lnTo>
                  <a:pt x="2286000" y="9144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1" y="2743201"/>
            <a:ext cx="4572000" cy="276999"/>
          </a:xfrm>
          <a:custGeom>
            <a:avLst/>
            <a:gdLst/>
            <a:ahLst/>
            <a:cxnLst/>
            <a:rect l="l" t="t" r="r" b="b"/>
            <a:pathLst>
              <a:path w="4572000" h="914400">
                <a:moveTo>
                  <a:pt x="2286000" y="914400"/>
                </a:moveTo>
                <a:lnTo>
                  <a:pt x="0" y="914400"/>
                </a:lnTo>
                <a:lnTo>
                  <a:pt x="0" y="0"/>
                </a:lnTo>
                <a:lnTo>
                  <a:pt x="4572000" y="0"/>
                </a:lnTo>
                <a:lnTo>
                  <a:pt x="4572000" y="914400"/>
                </a:lnTo>
                <a:lnTo>
                  <a:pt x="2286000" y="9144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" y="32004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0" y="457200"/>
                </a:moveTo>
                <a:lnTo>
                  <a:pt x="914400" y="457200"/>
                </a:lnTo>
                <a:lnTo>
                  <a:pt x="9144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7200" y="27432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914400"/>
                </a:moveTo>
                <a:lnTo>
                  <a:pt x="0" y="914400"/>
                </a:lnTo>
                <a:lnTo>
                  <a:pt x="0" y="0"/>
                </a:lnTo>
                <a:lnTo>
                  <a:pt x="914400" y="0"/>
                </a:lnTo>
                <a:lnTo>
                  <a:pt x="914400" y="914400"/>
                </a:lnTo>
                <a:lnTo>
                  <a:pt x="457200" y="9144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71600" y="32004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0" y="457200"/>
                </a:moveTo>
                <a:lnTo>
                  <a:pt x="914400" y="457200"/>
                </a:lnTo>
                <a:lnTo>
                  <a:pt x="9144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71600" y="27432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914400"/>
                </a:moveTo>
                <a:lnTo>
                  <a:pt x="0" y="914400"/>
                </a:lnTo>
                <a:lnTo>
                  <a:pt x="0" y="0"/>
                </a:lnTo>
                <a:lnTo>
                  <a:pt x="914400" y="0"/>
                </a:lnTo>
                <a:lnTo>
                  <a:pt x="914400" y="914400"/>
                </a:lnTo>
                <a:lnTo>
                  <a:pt x="457200" y="9144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86002" y="32004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0" y="457200"/>
                </a:moveTo>
                <a:lnTo>
                  <a:pt x="914400" y="457200"/>
                </a:lnTo>
                <a:lnTo>
                  <a:pt x="9144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86002" y="27432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914400"/>
                </a:moveTo>
                <a:lnTo>
                  <a:pt x="0" y="914400"/>
                </a:lnTo>
                <a:lnTo>
                  <a:pt x="0" y="0"/>
                </a:lnTo>
                <a:lnTo>
                  <a:pt x="914400" y="0"/>
                </a:lnTo>
                <a:lnTo>
                  <a:pt x="914400" y="914400"/>
                </a:lnTo>
                <a:lnTo>
                  <a:pt x="457200" y="9144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00402" y="32004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0" y="457200"/>
                </a:moveTo>
                <a:lnTo>
                  <a:pt x="914400" y="457200"/>
                </a:lnTo>
                <a:lnTo>
                  <a:pt x="9144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00402" y="27432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914400"/>
                </a:moveTo>
                <a:lnTo>
                  <a:pt x="0" y="914400"/>
                </a:lnTo>
                <a:lnTo>
                  <a:pt x="0" y="0"/>
                </a:lnTo>
                <a:lnTo>
                  <a:pt x="914400" y="0"/>
                </a:lnTo>
                <a:lnTo>
                  <a:pt x="914400" y="914400"/>
                </a:lnTo>
                <a:lnTo>
                  <a:pt x="457200" y="9144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14800" y="3200401"/>
            <a:ext cx="887094" cy="276999"/>
          </a:xfrm>
          <a:custGeom>
            <a:avLst/>
            <a:gdLst/>
            <a:ahLst/>
            <a:cxnLst/>
            <a:rect l="l" t="t" r="r" b="b"/>
            <a:pathLst>
              <a:path w="887095" h="457200">
                <a:moveTo>
                  <a:pt x="0" y="457200"/>
                </a:moveTo>
                <a:lnTo>
                  <a:pt x="887084" y="457200"/>
                </a:lnTo>
                <a:lnTo>
                  <a:pt x="887084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14802" y="27432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914400"/>
                </a:moveTo>
                <a:lnTo>
                  <a:pt x="0" y="914400"/>
                </a:lnTo>
                <a:lnTo>
                  <a:pt x="0" y="0"/>
                </a:lnTo>
                <a:lnTo>
                  <a:pt x="914400" y="0"/>
                </a:lnTo>
                <a:lnTo>
                  <a:pt x="914400" y="914400"/>
                </a:lnTo>
                <a:lnTo>
                  <a:pt x="457200" y="9144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86002" y="27432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9144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" y="457200"/>
                </a:lnTo>
                <a:lnTo>
                  <a:pt x="914400" y="0"/>
                </a:lnTo>
                <a:close/>
              </a:path>
            </a:pathLst>
          </a:custGeom>
          <a:solidFill>
            <a:srgbClr val="00448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286002" y="27432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71600" y="27432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9144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" y="457200"/>
                </a:lnTo>
                <a:lnTo>
                  <a:pt x="914400" y="0"/>
                </a:lnTo>
                <a:close/>
              </a:path>
            </a:pathLst>
          </a:custGeom>
          <a:solidFill>
            <a:srgbClr val="00448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71600" y="27432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7200" y="27432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00402" y="27432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9144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" y="457200"/>
                </a:lnTo>
                <a:lnTo>
                  <a:pt x="914400" y="0"/>
                </a:lnTo>
                <a:close/>
              </a:path>
            </a:pathLst>
          </a:custGeom>
          <a:solidFill>
            <a:srgbClr val="00448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13100" y="2711450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114800" y="2743201"/>
            <a:ext cx="887094" cy="276999"/>
          </a:xfrm>
          <a:custGeom>
            <a:avLst/>
            <a:gdLst/>
            <a:ahLst/>
            <a:cxnLst/>
            <a:rect l="l" t="t" r="r" b="b"/>
            <a:pathLst>
              <a:path w="887095" h="457200">
                <a:moveTo>
                  <a:pt x="0" y="457200"/>
                </a:moveTo>
                <a:lnTo>
                  <a:pt x="887084" y="457200"/>
                </a:lnTo>
                <a:lnTo>
                  <a:pt x="887084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00448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114802" y="27432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57200" y="27432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9144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" y="457200"/>
                </a:lnTo>
                <a:lnTo>
                  <a:pt x="914400" y="0"/>
                </a:lnTo>
                <a:close/>
              </a:path>
            </a:pathLst>
          </a:custGeom>
          <a:solidFill>
            <a:srgbClr val="00448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57200" y="27432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114802" y="32004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0" y="457200"/>
                </a:moveTo>
                <a:lnTo>
                  <a:pt x="914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200402" y="32004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0" y="457200"/>
                </a:moveTo>
                <a:lnTo>
                  <a:pt x="914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71600" y="32004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0" y="457200"/>
                </a:moveTo>
                <a:lnTo>
                  <a:pt x="914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43201" y="3657602"/>
            <a:ext cx="1734821" cy="276999"/>
          </a:xfrm>
          <a:custGeom>
            <a:avLst/>
            <a:gdLst/>
            <a:ahLst/>
            <a:cxnLst/>
            <a:rect l="l" t="t" r="r" b="b"/>
            <a:pathLst>
              <a:path w="1734820" h="215264">
                <a:moveTo>
                  <a:pt x="0" y="0"/>
                </a:moveTo>
                <a:lnTo>
                  <a:pt x="9908" y="38523"/>
                </a:lnTo>
                <a:lnTo>
                  <a:pt x="38459" y="72997"/>
                </a:lnTo>
                <a:lnTo>
                  <a:pt x="83894" y="103504"/>
                </a:lnTo>
                <a:lnTo>
                  <a:pt x="144454" y="130129"/>
                </a:lnTo>
                <a:lnTo>
                  <a:pt x="218380" y="152955"/>
                </a:lnTo>
                <a:lnTo>
                  <a:pt x="303912" y="172067"/>
                </a:lnTo>
                <a:lnTo>
                  <a:pt x="399291" y="187547"/>
                </a:lnTo>
                <a:lnTo>
                  <a:pt x="502757" y="199481"/>
                </a:lnTo>
                <a:lnTo>
                  <a:pt x="612552" y="207951"/>
                </a:lnTo>
                <a:lnTo>
                  <a:pt x="726916" y="213042"/>
                </a:lnTo>
                <a:lnTo>
                  <a:pt x="844090" y="214837"/>
                </a:lnTo>
                <a:lnTo>
                  <a:pt x="962314" y="213420"/>
                </a:lnTo>
                <a:lnTo>
                  <a:pt x="1079830" y="208876"/>
                </a:lnTo>
                <a:lnTo>
                  <a:pt x="1194878" y="201287"/>
                </a:lnTo>
                <a:lnTo>
                  <a:pt x="1305698" y="190738"/>
                </a:lnTo>
                <a:lnTo>
                  <a:pt x="1410533" y="177312"/>
                </a:lnTo>
                <a:lnTo>
                  <a:pt x="1507621" y="161093"/>
                </a:lnTo>
                <a:lnTo>
                  <a:pt x="1595205" y="142166"/>
                </a:lnTo>
                <a:lnTo>
                  <a:pt x="1671524" y="120613"/>
                </a:lnTo>
                <a:lnTo>
                  <a:pt x="1734820" y="9652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418329" y="3657600"/>
            <a:ext cx="153670" cy="276999"/>
          </a:xfrm>
          <a:custGeom>
            <a:avLst/>
            <a:gdLst/>
            <a:ahLst/>
            <a:cxnLst/>
            <a:rect l="l" t="t" r="r" b="b"/>
            <a:pathLst>
              <a:path w="153670" h="152400">
                <a:moveTo>
                  <a:pt x="153670" y="0"/>
                </a:moveTo>
                <a:lnTo>
                  <a:pt x="0" y="74929"/>
                </a:lnTo>
                <a:lnTo>
                  <a:pt x="76200" y="152400"/>
                </a:lnTo>
                <a:lnTo>
                  <a:pt x="1536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14402" y="3657602"/>
            <a:ext cx="1734821" cy="276999"/>
          </a:xfrm>
          <a:custGeom>
            <a:avLst/>
            <a:gdLst/>
            <a:ahLst/>
            <a:cxnLst/>
            <a:rect l="l" t="t" r="r" b="b"/>
            <a:pathLst>
              <a:path w="1734820" h="215264">
                <a:moveTo>
                  <a:pt x="0" y="0"/>
                </a:moveTo>
                <a:lnTo>
                  <a:pt x="9908" y="38523"/>
                </a:lnTo>
                <a:lnTo>
                  <a:pt x="38459" y="72997"/>
                </a:lnTo>
                <a:lnTo>
                  <a:pt x="83894" y="103504"/>
                </a:lnTo>
                <a:lnTo>
                  <a:pt x="144454" y="130129"/>
                </a:lnTo>
                <a:lnTo>
                  <a:pt x="218380" y="152955"/>
                </a:lnTo>
                <a:lnTo>
                  <a:pt x="303912" y="172067"/>
                </a:lnTo>
                <a:lnTo>
                  <a:pt x="399291" y="187547"/>
                </a:lnTo>
                <a:lnTo>
                  <a:pt x="502757" y="199481"/>
                </a:lnTo>
                <a:lnTo>
                  <a:pt x="612552" y="207951"/>
                </a:lnTo>
                <a:lnTo>
                  <a:pt x="726916" y="213042"/>
                </a:lnTo>
                <a:lnTo>
                  <a:pt x="844090" y="214837"/>
                </a:lnTo>
                <a:lnTo>
                  <a:pt x="962314" y="213420"/>
                </a:lnTo>
                <a:lnTo>
                  <a:pt x="1079830" y="208876"/>
                </a:lnTo>
                <a:lnTo>
                  <a:pt x="1194878" y="201287"/>
                </a:lnTo>
                <a:lnTo>
                  <a:pt x="1305698" y="190738"/>
                </a:lnTo>
                <a:lnTo>
                  <a:pt x="1410533" y="177312"/>
                </a:lnTo>
                <a:lnTo>
                  <a:pt x="1507621" y="161093"/>
                </a:lnTo>
                <a:lnTo>
                  <a:pt x="1595205" y="142166"/>
                </a:lnTo>
                <a:lnTo>
                  <a:pt x="1671524" y="120613"/>
                </a:lnTo>
                <a:lnTo>
                  <a:pt x="1734820" y="9652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589529" y="3657600"/>
            <a:ext cx="153670" cy="276999"/>
          </a:xfrm>
          <a:custGeom>
            <a:avLst/>
            <a:gdLst/>
            <a:ahLst/>
            <a:cxnLst/>
            <a:rect l="l" t="t" r="r" b="b"/>
            <a:pathLst>
              <a:path w="153669" h="152400">
                <a:moveTo>
                  <a:pt x="153669" y="0"/>
                </a:moveTo>
                <a:lnTo>
                  <a:pt x="0" y="74929"/>
                </a:lnTo>
                <a:lnTo>
                  <a:pt x="76200" y="152400"/>
                </a:lnTo>
                <a:lnTo>
                  <a:pt x="1536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59789" y="3657602"/>
            <a:ext cx="109220" cy="276999"/>
          </a:xfrm>
          <a:custGeom>
            <a:avLst/>
            <a:gdLst/>
            <a:ahLst/>
            <a:cxnLst/>
            <a:rect l="l" t="t" r="r" b="b"/>
            <a:pathLst>
              <a:path w="109219" h="162560">
                <a:moveTo>
                  <a:pt x="54609" y="0"/>
                </a:moveTo>
                <a:lnTo>
                  <a:pt x="0" y="162560"/>
                </a:lnTo>
                <a:lnTo>
                  <a:pt x="109219" y="162560"/>
                </a:lnTo>
                <a:lnTo>
                  <a:pt x="546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056514" y="3200401"/>
            <a:ext cx="887094" cy="276999"/>
          </a:xfrm>
          <a:custGeom>
            <a:avLst/>
            <a:gdLst/>
            <a:ahLst/>
            <a:cxnLst/>
            <a:rect l="l" t="t" r="r" b="b"/>
            <a:pathLst>
              <a:path w="887095" h="457200">
                <a:moveTo>
                  <a:pt x="0" y="457200"/>
                </a:moveTo>
                <a:lnTo>
                  <a:pt x="887084" y="457200"/>
                </a:lnTo>
                <a:lnTo>
                  <a:pt x="887084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029201" y="27432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914400">
                <a:moveTo>
                  <a:pt x="457200" y="914400"/>
                </a:moveTo>
                <a:lnTo>
                  <a:pt x="0" y="914400"/>
                </a:lnTo>
                <a:lnTo>
                  <a:pt x="0" y="0"/>
                </a:lnTo>
                <a:lnTo>
                  <a:pt x="914400" y="0"/>
                </a:lnTo>
                <a:lnTo>
                  <a:pt x="914400" y="914400"/>
                </a:lnTo>
                <a:lnTo>
                  <a:pt x="457200" y="9144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029201" y="27432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056514" y="2743201"/>
            <a:ext cx="887094" cy="276999"/>
          </a:xfrm>
          <a:custGeom>
            <a:avLst/>
            <a:gdLst/>
            <a:ahLst/>
            <a:cxnLst/>
            <a:rect l="l" t="t" r="r" b="b"/>
            <a:pathLst>
              <a:path w="887095" h="457200">
                <a:moveTo>
                  <a:pt x="0" y="457200"/>
                </a:moveTo>
                <a:lnTo>
                  <a:pt x="887084" y="457200"/>
                </a:lnTo>
                <a:lnTo>
                  <a:pt x="887084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00448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029201" y="27432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029199" y="2057401"/>
            <a:ext cx="45719" cy="2482849"/>
          </a:xfrm>
          <a:custGeom>
            <a:avLst/>
            <a:gdLst/>
            <a:ahLst/>
            <a:cxnLst/>
            <a:rect l="l" t="t" r="r" b="b"/>
            <a:pathLst>
              <a:path h="1828800">
                <a:moveTo>
                  <a:pt x="0" y="0"/>
                </a:moveTo>
                <a:lnTo>
                  <a:pt x="0" y="1828800"/>
                </a:lnTo>
              </a:path>
            </a:pathLst>
          </a:custGeom>
          <a:ln w="5463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821939" y="3666491"/>
            <a:ext cx="2664460" cy="276999"/>
          </a:xfrm>
          <a:custGeom>
            <a:avLst/>
            <a:gdLst/>
            <a:ahLst/>
            <a:cxnLst/>
            <a:rect l="l" t="t" r="r" b="b"/>
            <a:pathLst>
              <a:path w="2664460" h="700404">
                <a:moveTo>
                  <a:pt x="2664460" y="0"/>
                </a:moveTo>
                <a:lnTo>
                  <a:pt x="2648336" y="127192"/>
                </a:lnTo>
                <a:lnTo>
                  <a:pt x="2601959" y="241062"/>
                </a:lnTo>
                <a:lnTo>
                  <a:pt x="2528315" y="341812"/>
                </a:lnTo>
                <a:lnTo>
                  <a:pt x="2430393" y="429646"/>
                </a:lnTo>
                <a:lnTo>
                  <a:pt x="2311181" y="504765"/>
                </a:lnTo>
                <a:lnTo>
                  <a:pt x="2173667" y="567373"/>
                </a:lnTo>
                <a:lnTo>
                  <a:pt x="2020838" y="617673"/>
                </a:lnTo>
                <a:lnTo>
                  <a:pt x="1855683" y="655868"/>
                </a:lnTo>
                <a:lnTo>
                  <a:pt x="1681189" y="682160"/>
                </a:lnTo>
                <a:lnTo>
                  <a:pt x="1500346" y="696753"/>
                </a:lnTo>
                <a:lnTo>
                  <a:pt x="1316140" y="699849"/>
                </a:lnTo>
                <a:lnTo>
                  <a:pt x="1131559" y="691652"/>
                </a:lnTo>
                <a:lnTo>
                  <a:pt x="949593" y="672363"/>
                </a:lnTo>
                <a:lnTo>
                  <a:pt x="773228" y="642186"/>
                </a:lnTo>
                <a:lnTo>
                  <a:pt x="605452" y="601325"/>
                </a:lnTo>
                <a:lnTo>
                  <a:pt x="449254" y="549981"/>
                </a:lnTo>
                <a:lnTo>
                  <a:pt x="307622" y="488357"/>
                </a:lnTo>
                <a:lnTo>
                  <a:pt x="183544" y="416657"/>
                </a:lnTo>
                <a:lnTo>
                  <a:pt x="80007" y="335084"/>
                </a:lnTo>
                <a:lnTo>
                  <a:pt x="0" y="243839"/>
                </a:lnTo>
              </a:path>
            </a:pathLst>
          </a:custGeom>
          <a:ln w="54610">
            <a:solidFill>
              <a:srgbClr val="7F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743202" y="3666491"/>
            <a:ext cx="180339" cy="276999"/>
          </a:xfrm>
          <a:custGeom>
            <a:avLst/>
            <a:gdLst/>
            <a:ahLst/>
            <a:cxnLst/>
            <a:rect l="l" t="t" r="r" b="b"/>
            <a:pathLst>
              <a:path w="180339" h="299720">
                <a:moveTo>
                  <a:pt x="0" y="0"/>
                </a:moveTo>
                <a:lnTo>
                  <a:pt x="1269" y="299720"/>
                </a:lnTo>
                <a:lnTo>
                  <a:pt x="180339" y="238760"/>
                </a:lnTo>
                <a:lnTo>
                  <a:pt x="0" y="0"/>
                </a:lnTo>
                <a:close/>
              </a:path>
            </a:pathLst>
          </a:custGeom>
          <a:solidFill>
            <a:srgbClr val="7F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34" name="object 34"/>
          <p:cNvGraphicFramePr>
            <a:graphicFrameLocks noGrp="1"/>
          </p:cNvGraphicFramePr>
          <p:nvPr/>
        </p:nvGraphicFramePr>
        <p:xfrm>
          <a:off x="228602" y="3812541"/>
          <a:ext cx="1371597" cy="26339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4320"/>
                <a:gridCol w="411479"/>
                <a:gridCol w="411479"/>
                <a:gridCol w="274319"/>
              </a:tblGrid>
              <a:tr h="1445261">
                <a:tc gridSpan="2"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R w="127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74320">
                <a:tc gridSpan="2"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R w="127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57200"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800"/>
                    </a:p>
                  </a:txBody>
                  <a:tcPr marL="0" marR="0" marT="0" marB="0">
                    <a:solidFill>
                      <a:srgbClr val="FFFFCC"/>
                    </a:solidFill>
                  </a:tcPr>
                </a:tc>
              </a:tr>
              <a:tr h="457200">
                <a:tc gridSpan="4"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rgbClr val="191919"/>
                          </a:solidFill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2000" spc="10" dirty="0">
                          <a:solidFill>
                            <a:srgbClr val="191919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2000" dirty="0">
                          <a:solidFill>
                            <a:srgbClr val="191919"/>
                          </a:solidFill>
                          <a:latin typeface="Times New Roman"/>
                          <a:cs typeface="Times New Roman"/>
                        </a:rPr>
                        <a:t>ot</a:t>
                      </a:r>
                      <a:r>
                        <a:rPr sz="2000" spc="130" dirty="0">
                          <a:solidFill>
                            <a:srgbClr val="19191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solidFill>
                            <a:srgbClr val="191919"/>
                          </a:solidFill>
                          <a:latin typeface="Times New Roman"/>
                          <a:cs typeface="Times New Roman"/>
                        </a:rPr>
                        <a:t>Se</a:t>
                      </a:r>
                      <a:r>
                        <a:rPr sz="2000" dirty="0">
                          <a:solidFill>
                            <a:srgbClr val="191919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86" name="Freeform 85"/>
          <p:cNvSpPr/>
          <p:nvPr/>
        </p:nvSpPr>
        <p:spPr>
          <a:xfrm>
            <a:off x="942951" y="1673849"/>
            <a:ext cx="4599290" cy="1058227"/>
          </a:xfrm>
          <a:custGeom>
            <a:avLst/>
            <a:gdLst>
              <a:gd name="connsiteX0" fmla="*/ 0 w 4599290"/>
              <a:gd name="connsiteY0" fmla="*/ 1058227 h 1058227"/>
              <a:gd name="connsiteX1" fmla="*/ 2366999 w 4599290"/>
              <a:gd name="connsiteY1" fmla="*/ 29 h 1058227"/>
              <a:gd name="connsiteX2" fmla="*/ 4599290 w 4599290"/>
              <a:gd name="connsiteY2" fmla="*/ 1019747 h 1058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99290" h="1058227">
                <a:moveTo>
                  <a:pt x="0" y="1058227"/>
                </a:moveTo>
                <a:cubicBezTo>
                  <a:pt x="800225" y="532334"/>
                  <a:pt x="1600451" y="6442"/>
                  <a:pt x="2366999" y="29"/>
                </a:cubicBezTo>
                <a:cubicBezTo>
                  <a:pt x="3133547" y="-6384"/>
                  <a:pt x="4599290" y="1019747"/>
                  <a:pt x="4599290" y="1019747"/>
                </a:cubicBezTo>
              </a:path>
            </a:pathLst>
          </a:custGeom>
          <a:ln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Forwarding Pointers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47420"/>
            <a:ext cx="10083800" cy="550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429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4190" y="178267"/>
            <a:ext cx="9075420" cy="1508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0277"/>
            <a:r>
              <a:rPr spc="610" dirty="0"/>
              <a:t>R</a:t>
            </a:r>
            <a:r>
              <a:rPr spc="405" dirty="0"/>
              <a:t>e</a:t>
            </a:r>
            <a:r>
              <a:rPr spc="489" dirty="0"/>
              <a:t>fe</a:t>
            </a:r>
            <a:r>
              <a:rPr spc="414" dirty="0"/>
              <a:t>r</a:t>
            </a:r>
            <a:r>
              <a:rPr spc="640" dirty="0"/>
              <a:t>e</a:t>
            </a:r>
            <a:r>
              <a:rPr spc="610" dirty="0"/>
              <a:t>n</a:t>
            </a:r>
            <a:r>
              <a:rPr spc="575" dirty="0"/>
              <a:t>c</a:t>
            </a:r>
            <a:r>
              <a:rPr spc="580" dirty="0"/>
              <a:t>e</a:t>
            </a:r>
            <a:r>
              <a:rPr spc="295" dirty="0"/>
              <a:t> </a:t>
            </a:r>
            <a:r>
              <a:rPr spc="515" dirty="0"/>
              <a:t>Coun</a:t>
            </a:r>
            <a:r>
              <a:rPr spc="535" dirty="0"/>
              <a:t>t</a:t>
            </a:r>
            <a:r>
              <a:rPr spc="405" dirty="0"/>
              <a:t>in</a:t>
            </a:r>
            <a:r>
              <a:rPr spc="615" dirty="0"/>
              <a:t>g</a:t>
            </a:r>
            <a:r>
              <a:rPr spc="290" dirty="0"/>
              <a:t> </a:t>
            </a:r>
            <a:r>
              <a:rPr spc="285" dirty="0"/>
              <a:t>i</a:t>
            </a:r>
            <a:r>
              <a:rPr spc="525" dirty="0"/>
              <a:t>n</a:t>
            </a:r>
            <a:r>
              <a:rPr spc="290" dirty="0"/>
              <a:t> </a:t>
            </a:r>
            <a:r>
              <a:rPr spc="310" dirty="0"/>
              <a:t>A</a:t>
            </a:r>
            <a:r>
              <a:rPr spc="200" dirty="0"/>
              <a:t>c</a:t>
            </a:r>
            <a:r>
              <a:rPr spc="535" dirty="0"/>
              <a:t>t</a:t>
            </a:r>
            <a:r>
              <a:rPr spc="170" dirty="0"/>
              <a:t>i</a:t>
            </a:r>
            <a:r>
              <a:rPr spc="445" dirty="0"/>
              <a:t>o</a:t>
            </a:r>
            <a:r>
              <a:rPr spc="615" dirty="0"/>
              <a:t>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6072" y="1627886"/>
            <a:ext cx="2768600" cy="10430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60589" marR="6348" indent="-548527">
              <a:lnSpc>
                <a:spcPts val="2039"/>
              </a:lnSpc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clas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s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{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next;</a:t>
            </a:r>
            <a:endParaRPr>
              <a:latin typeface="Courier New"/>
              <a:cs typeface="Courier New"/>
            </a:endParaRPr>
          </a:p>
          <a:p>
            <a:pPr marL="12696">
              <a:lnSpc>
                <a:spcPts val="2000"/>
              </a:lnSpc>
            </a:pP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}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6072" y="2644140"/>
            <a:ext cx="1945639" cy="1079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>
              <a:lnSpc>
                <a:spcPts val="2100"/>
              </a:lnSpc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in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main(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) {</a:t>
            </a:r>
            <a:endParaRPr>
              <a:latin typeface="Courier New"/>
              <a:cs typeface="Courier New"/>
            </a:endParaRPr>
          </a:p>
          <a:p>
            <a:pPr marL="560589" marR="6348" algn="just">
              <a:lnSpc>
                <a:spcPts val="2039"/>
              </a:lnSpc>
              <a:spcBef>
                <a:spcPts val="105"/>
              </a:spcBef>
            </a:pPr>
            <a:r>
              <a:rPr b="1" spc="-6" dirty="0">
                <a:solidFill>
                  <a:srgbClr val="FF0000"/>
                </a:solidFill>
                <a:latin typeface="Courier New"/>
                <a:cs typeface="Courier New"/>
              </a:rPr>
              <a:t>LinkedList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LinkedList LinkedList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63472" y="2924557"/>
            <a:ext cx="3042920" cy="798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>
              <a:lnSpc>
                <a:spcPts val="2039"/>
              </a:lnSpc>
            </a:pPr>
            <a:r>
              <a:rPr b="1" spc="-6" dirty="0">
                <a:solidFill>
                  <a:srgbClr val="FF0000"/>
                </a:solidFill>
                <a:latin typeface="Courier New"/>
                <a:cs typeface="Courier New"/>
              </a:rPr>
              <a:t>hea</a:t>
            </a:r>
            <a:r>
              <a:rPr b="1" dirty="0">
                <a:solidFill>
                  <a:srgbClr val="FF0000"/>
                </a:solidFill>
                <a:latin typeface="Courier New"/>
                <a:cs typeface="Courier New"/>
              </a:rPr>
              <a:t>d =</a:t>
            </a:r>
            <a:r>
              <a:rPr b="1" spc="-6" dirty="0">
                <a:solidFill>
                  <a:srgbClr val="FF0000"/>
                </a:solidFill>
                <a:latin typeface="Courier New"/>
                <a:cs typeface="Courier New"/>
              </a:rPr>
              <a:t> ne</a:t>
            </a:r>
            <a:r>
              <a:rPr b="1" dirty="0">
                <a:solidFill>
                  <a:srgbClr val="FF0000"/>
                </a:solidFill>
                <a:latin typeface="Courier New"/>
                <a:cs typeface="Courier New"/>
              </a:rPr>
              <a:t>w </a:t>
            </a:r>
            <a:r>
              <a:rPr b="1" spc="-6" dirty="0">
                <a:solidFill>
                  <a:srgbClr val="FF0000"/>
                </a:solidFill>
                <a:latin typeface="Courier New"/>
                <a:cs typeface="Courier New"/>
              </a:rPr>
              <a:t>LinkedList;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mi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d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ne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w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LinkedList; tai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l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ne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w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LinkedList;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6070" y="3960875"/>
            <a:ext cx="3591560" cy="2354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60589" marR="554875">
              <a:lnSpc>
                <a:spcPts val="2039"/>
              </a:lnSpc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head.nex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mid; mid.nex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tail;</a:t>
            </a:r>
            <a:endParaRPr>
              <a:latin typeface="Courier New"/>
              <a:cs typeface="Courier New"/>
            </a:endParaRPr>
          </a:p>
          <a:p>
            <a:pPr marL="560589" marR="6348">
              <a:lnSpc>
                <a:spcPts val="4079"/>
              </a:lnSpc>
              <a:spcBef>
                <a:spcPts val="414"/>
              </a:spcBef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mi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d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tai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l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null; head.next.nex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null; hea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d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null;</a:t>
            </a:r>
            <a:endParaRPr>
              <a:latin typeface="Courier New"/>
              <a:cs typeface="Courier New"/>
            </a:endParaRPr>
          </a:p>
          <a:p>
            <a:pPr marL="12696">
              <a:lnSpc>
                <a:spcPts val="1585"/>
              </a:lnSpc>
            </a:pP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}</a:t>
            </a:r>
            <a:endParaRPr>
              <a:latin typeface="Courier New"/>
              <a:cs typeface="Courier New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Forwarding Pointers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9450"/>
            <a:ext cx="10083800" cy="529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926341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Forwarding Pointers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25650"/>
            <a:ext cx="10083800" cy="564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736556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Forwarding Pointers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57" y="2101850"/>
            <a:ext cx="10083800" cy="524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773433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4190" y="555293"/>
            <a:ext cx="9075420" cy="7540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86585"/>
            <a:r>
              <a:rPr spc="290" dirty="0"/>
              <a:t>An</a:t>
            </a:r>
            <a:r>
              <a:rPr spc="660" dirty="0"/>
              <a:t>a</a:t>
            </a:r>
            <a:r>
              <a:rPr spc="170" dirty="0"/>
              <a:t>l</a:t>
            </a:r>
            <a:r>
              <a:rPr spc="260" dirty="0"/>
              <a:t>y</a:t>
            </a:r>
            <a:r>
              <a:rPr spc="520" dirty="0"/>
              <a:t>s</a:t>
            </a:r>
            <a:r>
              <a:rPr spc="295" dirty="0"/>
              <a:t>i</a:t>
            </a:r>
            <a:r>
              <a:rPr spc="425" dirty="0"/>
              <a:t>s</a:t>
            </a:r>
            <a:r>
              <a:rPr spc="290" dirty="0"/>
              <a:t> </a:t>
            </a:r>
            <a:r>
              <a:rPr spc="345" dirty="0"/>
              <a:t>o</a:t>
            </a:r>
            <a:r>
              <a:rPr spc="229" dirty="0"/>
              <a:t>f</a:t>
            </a:r>
            <a:r>
              <a:rPr spc="300" dirty="0"/>
              <a:t> </a:t>
            </a:r>
            <a:r>
              <a:rPr spc="554" dirty="0"/>
              <a:t>S</a:t>
            </a:r>
            <a:r>
              <a:rPr spc="535" dirty="0"/>
              <a:t>t</a:t>
            </a:r>
            <a:r>
              <a:rPr spc="390" dirty="0"/>
              <a:t>op</a:t>
            </a:r>
            <a:r>
              <a:rPr spc="260" dirty="0"/>
              <a:t>-</a:t>
            </a:r>
            <a:r>
              <a:rPr spc="660" dirty="0"/>
              <a:t>a</a:t>
            </a:r>
            <a:r>
              <a:rPr spc="610" dirty="0"/>
              <a:t>n</a:t>
            </a:r>
            <a:r>
              <a:rPr spc="365" dirty="0"/>
              <a:t>d</a:t>
            </a:r>
            <a:r>
              <a:rPr spc="245" dirty="0"/>
              <a:t>-</a:t>
            </a:r>
            <a:r>
              <a:rPr spc="420" dirty="0"/>
              <a:t>Copy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idx="1"/>
          </p:nvPr>
        </p:nvSpPr>
        <p:spPr>
          <a:xfrm>
            <a:off x="504190" y="1763186"/>
            <a:ext cx="9075420" cy="3008868"/>
          </a:xfrm>
          <a:prstGeom prst="rect">
            <a:avLst/>
          </a:prstGeom>
        </p:spPr>
        <p:txBody>
          <a:bodyPr vert="horz" wrap="square" lIns="0" tIns="571635" rIns="0" bIns="0" rtlCol="0">
            <a:spAutoFit/>
          </a:bodyPr>
          <a:lstStyle/>
          <a:p>
            <a:pPr marL="646931" marR="6348">
              <a:lnSpc>
                <a:spcPts val="2830"/>
              </a:lnSpc>
            </a:pPr>
            <a:r>
              <a:rPr sz="2400" spc="290" dirty="0">
                <a:solidFill>
                  <a:srgbClr val="191919"/>
                </a:solidFill>
              </a:rPr>
              <a:t>Im</a:t>
            </a:r>
            <a:r>
              <a:rPr sz="2400" spc="345" dirty="0">
                <a:solidFill>
                  <a:srgbClr val="191919"/>
                </a:solidFill>
              </a:rPr>
              <a:t>p</a:t>
            </a:r>
            <a:r>
              <a:rPr sz="2400" spc="105" dirty="0">
                <a:solidFill>
                  <a:srgbClr val="191919"/>
                </a:solidFill>
              </a:rPr>
              <a:t>l</a:t>
            </a:r>
            <a:r>
              <a:rPr sz="2400" spc="370" dirty="0">
                <a:solidFill>
                  <a:srgbClr val="191919"/>
                </a:solidFill>
              </a:rPr>
              <a:t>e</a:t>
            </a:r>
            <a:r>
              <a:rPr sz="2400" spc="434" dirty="0">
                <a:solidFill>
                  <a:srgbClr val="191919"/>
                </a:solidFill>
              </a:rPr>
              <a:t>m</a:t>
            </a:r>
            <a:r>
              <a:rPr sz="2400" spc="370" dirty="0">
                <a:solidFill>
                  <a:srgbClr val="191919"/>
                </a:solidFill>
              </a:rPr>
              <a:t>e</a:t>
            </a:r>
            <a:r>
              <a:rPr sz="2400" spc="360" dirty="0">
                <a:solidFill>
                  <a:srgbClr val="191919"/>
                </a:solidFill>
              </a:rPr>
              <a:t>n</a:t>
            </a:r>
            <a:r>
              <a:rPr sz="2400" spc="315" dirty="0">
                <a:solidFill>
                  <a:srgbClr val="191919"/>
                </a:solidFill>
              </a:rPr>
              <a:t>t</a:t>
            </a:r>
            <a:r>
              <a:rPr sz="2400" spc="420" dirty="0">
                <a:solidFill>
                  <a:srgbClr val="191919"/>
                </a:solidFill>
              </a:rPr>
              <a:t>a</a:t>
            </a:r>
            <a:r>
              <a:rPr sz="2400" spc="265" dirty="0">
                <a:solidFill>
                  <a:srgbClr val="191919"/>
                </a:solidFill>
              </a:rPr>
              <a:t>t</a:t>
            </a:r>
            <a:r>
              <a:rPr sz="2400" spc="105" dirty="0">
                <a:solidFill>
                  <a:srgbClr val="191919"/>
                </a:solidFill>
              </a:rPr>
              <a:t>i</a:t>
            </a:r>
            <a:r>
              <a:rPr sz="2400" spc="250" dirty="0">
                <a:solidFill>
                  <a:srgbClr val="191919"/>
                </a:solidFill>
              </a:rPr>
              <a:t>o</a:t>
            </a:r>
            <a:r>
              <a:rPr sz="2400" spc="360" dirty="0">
                <a:solidFill>
                  <a:srgbClr val="191919"/>
                </a:solidFill>
              </a:rPr>
              <a:t>n</a:t>
            </a:r>
            <a:r>
              <a:rPr sz="2400" spc="180" dirty="0">
                <a:solidFill>
                  <a:srgbClr val="191919"/>
                </a:solidFill>
              </a:rPr>
              <a:t> </a:t>
            </a:r>
            <a:r>
              <a:rPr sz="2400" spc="235" dirty="0">
                <a:solidFill>
                  <a:srgbClr val="191919"/>
                </a:solidFill>
              </a:rPr>
              <a:t>s</a:t>
            </a:r>
            <a:r>
              <a:rPr sz="2400" spc="160" dirty="0">
                <a:solidFill>
                  <a:srgbClr val="191919"/>
                </a:solidFill>
              </a:rPr>
              <a:t>i</a:t>
            </a:r>
            <a:r>
              <a:rPr sz="2400" spc="434" dirty="0">
                <a:solidFill>
                  <a:srgbClr val="191919"/>
                </a:solidFill>
              </a:rPr>
              <a:t>m</a:t>
            </a:r>
            <a:r>
              <a:rPr sz="2400" spc="345" dirty="0">
                <a:solidFill>
                  <a:srgbClr val="191919"/>
                </a:solidFill>
              </a:rPr>
              <a:t>p</a:t>
            </a:r>
            <a:r>
              <a:rPr sz="2400" spc="105" dirty="0">
                <a:solidFill>
                  <a:srgbClr val="191919"/>
                </a:solidFill>
              </a:rPr>
              <a:t>li</a:t>
            </a:r>
            <a:r>
              <a:rPr sz="2400" spc="300" dirty="0">
                <a:solidFill>
                  <a:srgbClr val="191919"/>
                </a:solidFill>
              </a:rPr>
              <a:t>c</a:t>
            </a:r>
            <a:r>
              <a:rPr sz="2400" spc="105" dirty="0">
                <a:solidFill>
                  <a:srgbClr val="191919"/>
                </a:solidFill>
              </a:rPr>
              <a:t>i</a:t>
            </a:r>
            <a:r>
              <a:rPr sz="2400" spc="305" dirty="0">
                <a:solidFill>
                  <a:srgbClr val="191919"/>
                </a:solidFill>
              </a:rPr>
              <a:t>t</a:t>
            </a:r>
            <a:r>
              <a:rPr sz="2400" spc="165" dirty="0">
                <a:solidFill>
                  <a:srgbClr val="191919"/>
                </a:solidFill>
              </a:rPr>
              <a:t>y</a:t>
            </a:r>
            <a:r>
              <a:rPr sz="2400" spc="180" dirty="0">
                <a:solidFill>
                  <a:srgbClr val="191919"/>
                </a:solidFill>
              </a:rPr>
              <a:t> </a:t>
            </a:r>
            <a:r>
              <a:rPr sz="2400" spc="175" dirty="0">
                <a:solidFill>
                  <a:srgbClr val="191919"/>
                </a:solidFill>
              </a:rPr>
              <a:t>(</a:t>
            </a:r>
            <a:r>
              <a:rPr sz="2400" spc="245" dirty="0">
                <a:solidFill>
                  <a:srgbClr val="191919"/>
                </a:solidFill>
              </a:rPr>
              <a:t>co</a:t>
            </a:r>
            <a:r>
              <a:rPr sz="2400" spc="434" dirty="0">
                <a:solidFill>
                  <a:srgbClr val="191919"/>
                </a:solidFill>
              </a:rPr>
              <a:t>m</a:t>
            </a:r>
            <a:r>
              <a:rPr sz="2400" spc="345" dirty="0">
                <a:solidFill>
                  <a:srgbClr val="191919"/>
                </a:solidFill>
              </a:rPr>
              <a:t>p</a:t>
            </a:r>
            <a:r>
              <a:rPr sz="2400" spc="365" dirty="0">
                <a:solidFill>
                  <a:srgbClr val="191919"/>
                </a:solidFill>
              </a:rPr>
              <a:t>ar</a:t>
            </a:r>
            <a:r>
              <a:rPr sz="2400" spc="370" dirty="0">
                <a:solidFill>
                  <a:srgbClr val="191919"/>
                </a:solidFill>
              </a:rPr>
              <a:t>e</a:t>
            </a:r>
            <a:r>
              <a:rPr sz="2400" spc="345" dirty="0">
                <a:solidFill>
                  <a:srgbClr val="191919"/>
                </a:solidFill>
              </a:rPr>
              <a:t>d</a:t>
            </a:r>
            <a:r>
              <a:rPr sz="2400" spc="185" dirty="0">
                <a:solidFill>
                  <a:srgbClr val="191919"/>
                </a:solidFill>
              </a:rPr>
              <a:t> </a:t>
            </a:r>
            <a:r>
              <a:rPr sz="2400" spc="305" dirty="0">
                <a:solidFill>
                  <a:srgbClr val="191919"/>
                </a:solidFill>
              </a:rPr>
              <a:t>t</a:t>
            </a:r>
            <a:r>
              <a:rPr sz="2400" spc="250" dirty="0">
                <a:solidFill>
                  <a:srgbClr val="191919"/>
                </a:solidFill>
              </a:rPr>
              <a:t>o</a:t>
            </a:r>
            <a:r>
              <a:rPr sz="2400" spc="175" dirty="0">
                <a:solidFill>
                  <a:srgbClr val="191919"/>
                </a:solidFill>
              </a:rPr>
              <a:t> </a:t>
            </a:r>
            <a:r>
              <a:rPr sz="2400" spc="434" dirty="0">
                <a:solidFill>
                  <a:srgbClr val="191919"/>
                </a:solidFill>
              </a:rPr>
              <a:t>m</a:t>
            </a:r>
            <a:r>
              <a:rPr sz="2400" spc="420" dirty="0">
                <a:solidFill>
                  <a:srgbClr val="191919"/>
                </a:solidFill>
              </a:rPr>
              <a:t>a</a:t>
            </a:r>
            <a:r>
              <a:rPr sz="2400" spc="315" dirty="0">
                <a:solidFill>
                  <a:srgbClr val="191919"/>
                </a:solidFill>
              </a:rPr>
              <a:t>r</a:t>
            </a:r>
            <a:r>
              <a:rPr sz="2400" spc="204" dirty="0">
                <a:solidFill>
                  <a:srgbClr val="191919"/>
                </a:solidFill>
              </a:rPr>
              <a:t>k</a:t>
            </a:r>
            <a:r>
              <a:rPr sz="2400" spc="20" dirty="0">
                <a:solidFill>
                  <a:srgbClr val="191919"/>
                </a:solidFill>
              </a:rPr>
              <a:t>-</a:t>
            </a:r>
            <a:r>
              <a:rPr sz="2400" spc="345" dirty="0">
                <a:solidFill>
                  <a:srgbClr val="191919"/>
                </a:solidFill>
              </a:rPr>
              <a:t>a</a:t>
            </a:r>
            <a:r>
              <a:rPr sz="2400" spc="395" dirty="0">
                <a:solidFill>
                  <a:srgbClr val="191919"/>
                </a:solidFill>
              </a:rPr>
              <a:t>n</a:t>
            </a:r>
            <a:r>
              <a:rPr sz="2400" spc="349" dirty="0">
                <a:solidFill>
                  <a:srgbClr val="191919"/>
                </a:solidFill>
              </a:rPr>
              <a:t>d</a:t>
            </a:r>
            <a:r>
              <a:rPr sz="2400" spc="15" dirty="0">
                <a:solidFill>
                  <a:srgbClr val="191919"/>
                </a:solidFill>
              </a:rPr>
              <a:t>-</a:t>
            </a:r>
            <a:r>
              <a:rPr sz="2400" spc="10" dirty="0">
                <a:solidFill>
                  <a:srgbClr val="191919"/>
                </a:solidFill>
              </a:rPr>
              <a:t> </a:t>
            </a:r>
            <a:r>
              <a:rPr sz="2400" spc="295" dirty="0">
                <a:solidFill>
                  <a:srgbClr val="191919"/>
                </a:solidFill>
              </a:rPr>
              <a:t>s</a:t>
            </a:r>
            <a:r>
              <a:rPr sz="2400" spc="349" dirty="0">
                <a:solidFill>
                  <a:srgbClr val="191919"/>
                </a:solidFill>
              </a:rPr>
              <a:t>w</a:t>
            </a:r>
            <a:r>
              <a:rPr sz="2400" spc="370" dirty="0">
                <a:solidFill>
                  <a:srgbClr val="191919"/>
                </a:solidFill>
              </a:rPr>
              <a:t>ee</a:t>
            </a:r>
            <a:r>
              <a:rPr sz="2400" spc="345" dirty="0">
                <a:solidFill>
                  <a:srgbClr val="191919"/>
                </a:solidFill>
              </a:rPr>
              <a:t>p</a:t>
            </a:r>
            <a:r>
              <a:rPr sz="2400" spc="146" dirty="0">
                <a:solidFill>
                  <a:srgbClr val="191919"/>
                </a:solidFill>
              </a:rPr>
              <a:t>).</a:t>
            </a:r>
            <a:endParaRPr sz="2400" dirty="0"/>
          </a:p>
          <a:p>
            <a:pPr marL="646931" marR="114278">
              <a:lnSpc>
                <a:spcPts val="2830"/>
              </a:lnSpc>
              <a:spcBef>
                <a:spcPts val="990"/>
              </a:spcBef>
            </a:pPr>
            <a:r>
              <a:rPr sz="2400" spc="180" dirty="0">
                <a:solidFill>
                  <a:srgbClr val="191919"/>
                </a:solidFill>
              </a:rPr>
              <a:t>F</a:t>
            </a:r>
            <a:r>
              <a:rPr sz="2400" spc="360" dirty="0">
                <a:solidFill>
                  <a:srgbClr val="191919"/>
                </a:solidFill>
              </a:rPr>
              <a:t>as</a:t>
            </a:r>
            <a:r>
              <a:rPr sz="2400" spc="245" dirty="0">
                <a:solidFill>
                  <a:srgbClr val="191919"/>
                </a:solidFill>
              </a:rPr>
              <a:t>t</a:t>
            </a:r>
            <a:r>
              <a:rPr sz="2400" spc="175" dirty="0">
                <a:solidFill>
                  <a:srgbClr val="191919"/>
                </a:solidFill>
              </a:rPr>
              <a:t> </a:t>
            </a:r>
            <a:r>
              <a:rPr sz="2400" spc="434" dirty="0">
                <a:solidFill>
                  <a:srgbClr val="191919"/>
                </a:solidFill>
              </a:rPr>
              <a:t>m</a:t>
            </a:r>
            <a:r>
              <a:rPr sz="2400" spc="370" dirty="0">
                <a:solidFill>
                  <a:srgbClr val="191919"/>
                </a:solidFill>
              </a:rPr>
              <a:t>e</a:t>
            </a:r>
            <a:r>
              <a:rPr sz="2400" spc="434" dirty="0">
                <a:solidFill>
                  <a:srgbClr val="191919"/>
                </a:solidFill>
              </a:rPr>
              <a:t>m</a:t>
            </a:r>
            <a:r>
              <a:rPr sz="2400" spc="245" dirty="0">
                <a:solidFill>
                  <a:srgbClr val="191919"/>
                </a:solidFill>
              </a:rPr>
              <a:t>o</a:t>
            </a:r>
            <a:r>
              <a:rPr sz="2400" spc="355" dirty="0">
                <a:solidFill>
                  <a:srgbClr val="191919"/>
                </a:solidFill>
              </a:rPr>
              <a:t>r</a:t>
            </a:r>
            <a:r>
              <a:rPr sz="2400" spc="165" dirty="0">
                <a:solidFill>
                  <a:srgbClr val="191919"/>
                </a:solidFill>
              </a:rPr>
              <a:t>y</a:t>
            </a:r>
            <a:r>
              <a:rPr sz="2400" spc="185" dirty="0">
                <a:solidFill>
                  <a:srgbClr val="191919"/>
                </a:solidFill>
              </a:rPr>
              <a:t> </a:t>
            </a:r>
            <a:r>
              <a:rPr sz="2400" spc="290" dirty="0">
                <a:solidFill>
                  <a:srgbClr val="191919"/>
                </a:solidFill>
              </a:rPr>
              <a:t>a</a:t>
            </a:r>
            <a:r>
              <a:rPr sz="2400" spc="185" dirty="0">
                <a:solidFill>
                  <a:srgbClr val="191919"/>
                </a:solidFill>
              </a:rPr>
              <a:t>l</a:t>
            </a:r>
            <a:r>
              <a:rPr sz="2400" spc="105" dirty="0">
                <a:solidFill>
                  <a:srgbClr val="191919"/>
                </a:solidFill>
              </a:rPr>
              <a:t>l</a:t>
            </a:r>
            <a:r>
              <a:rPr sz="2400" spc="245" dirty="0">
                <a:solidFill>
                  <a:srgbClr val="191919"/>
                </a:solidFill>
              </a:rPr>
              <a:t>o</a:t>
            </a:r>
            <a:r>
              <a:rPr sz="2400" spc="300" dirty="0">
                <a:solidFill>
                  <a:srgbClr val="191919"/>
                </a:solidFill>
              </a:rPr>
              <a:t>c</a:t>
            </a:r>
            <a:r>
              <a:rPr sz="2400" spc="420" dirty="0">
                <a:solidFill>
                  <a:srgbClr val="191919"/>
                </a:solidFill>
              </a:rPr>
              <a:t>a</a:t>
            </a:r>
            <a:r>
              <a:rPr sz="2400" spc="274" dirty="0">
                <a:solidFill>
                  <a:srgbClr val="191919"/>
                </a:solidFill>
              </a:rPr>
              <a:t>t</a:t>
            </a:r>
            <a:r>
              <a:rPr sz="2400" spc="105" dirty="0">
                <a:solidFill>
                  <a:srgbClr val="191919"/>
                </a:solidFill>
              </a:rPr>
              <a:t>i</a:t>
            </a:r>
            <a:r>
              <a:rPr sz="2400" spc="245" dirty="0">
                <a:solidFill>
                  <a:srgbClr val="191919"/>
                </a:solidFill>
              </a:rPr>
              <a:t>o</a:t>
            </a:r>
            <a:r>
              <a:rPr sz="2400" spc="360" dirty="0">
                <a:solidFill>
                  <a:srgbClr val="191919"/>
                </a:solidFill>
              </a:rPr>
              <a:t>n</a:t>
            </a:r>
            <a:r>
              <a:rPr sz="2400" spc="150" dirty="0">
                <a:solidFill>
                  <a:srgbClr val="191919"/>
                </a:solidFill>
              </a:rPr>
              <a:t>;</a:t>
            </a:r>
            <a:r>
              <a:rPr sz="2400" spc="175" dirty="0">
                <a:solidFill>
                  <a:srgbClr val="191919"/>
                </a:solidFill>
              </a:rPr>
              <a:t> </a:t>
            </a:r>
            <a:r>
              <a:rPr sz="2400" spc="360" dirty="0">
                <a:solidFill>
                  <a:srgbClr val="191919"/>
                </a:solidFill>
              </a:rPr>
              <a:t>u</a:t>
            </a:r>
            <a:r>
              <a:rPr sz="2400" spc="235" dirty="0">
                <a:solidFill>
                  <a:srgbClr val="191919"/>
                </a:solidFill>
              </a:rPr>
              <a:t>s</a:t>
            </a:r>
            <a:r>
              <a:rPr sz="2400" spc="170" dirty="0">
                <a:solidFill>
                  <a:srgbClr val="191919"/>
                </a:solidFill>
              </a:rPr>
              <a:t>i</a:t>
            </a:r>
            <a:r>
              <a:rPr sz="2400" spc="360" dirty="0">
                <a:solidFill>
                  <a:srgbClr val="191919"/>
                </a:solidFill>
              </a:rPr>
              <a:t>n</a:t>
            </a:r>
            <a:r>
              <a:rPr sz="2400" spc="345" dirty="0">
                <a:solidFill>
                  <a:srgbClr val="191919"/>
                </a:solidFill>
              </a:rPr>
              <a:t>g</a:t>
            </a:r>
            <a:r>
              <a:rPr sz="2400" spc="175" dirty="0">
                <a:solidFill>
                  <a:srgbClr val="191919"/>
                </a:solidFill>
              </a:rPr>
              <a:t> </a:t>
            </a:r>
            <a:r>
              <a:rPr sz="2400" spc="320" dirty="0">
                <a:solidFill>
                  <a:srgbClr val="191919"/>
                </a:solidFill>
              </a:rPr>
              <a:t>O</a:t>
            </a:r>
            <a:r>
              <a:rPr sz="2400" spc="330" dirty="0">
                <a:solidFill>
                  <a:srgbClr val="191919"/>
                </a:solidFill>
              </a:rPr>
              <a:t>S</a:t>
            </a:r>
            <a:r>
              <a:rPr sz="2400" spc="20" dirty="0">
                <a:solidFill>
                  <a:srgbClr val="191919"/>
                </a:solidFill>
              </a:rPr>
              <a:t>-</a:t>
            </a:r>
            <a:r>
              <a:rPr sz="2400" spc="105" dirty="0">
                <a:solidFill>
                  <a:srgbClr val="191919"/>
                </a:solidFill>
              </a:rPr>
              <a:t>l</a:t>
            </a:r>
            <a:r>
              <a:rPr sz="2400" spc="370" dirty="0">
                <a:solidFill>
                  <a:srgbClr val="191919"/>
                </a:solidFill>
              </a:rPr>
              <a:t>e</a:t>
            </a:r>
            <a:r>
              <a:rPr sz="2400" spc="170" dirty="0">
                <a:solidFill>
                  <a:srgbClr val="191919"/>
                </a:solidFill>
              </a:rPr>
              <a:t>v</a:t>
            </a:r>
            <a:r>
              <a:rPr sz="2400" spc="370" dirty="0">
                <a:solidFill>
                  <a:srgbClr val="191919"/>
                </a:solidFill>
              </a:rPr>
              <a:t>e</a:t>
            </a:r>
            <a:r>
              <a:rPr sz="2400" spc="105" dirty="0">
                <a:solidFill>
                  <a:srgbClr val="191919"/>
                </a:solidFill>
              </a:rPr>
              <a:t>l</a:t>
            </a:r>
            <a:r>
              <a:rPr sz="2400" spc="175" dirty="0">
                <a:solidFill>
                  <a:srgbClr val="191919"/>
                </a:solidFill>
              </a:rPr>
              <a:t> </a:t>
            </a:r>
            <a:r>
              <a:rPr sz="2400" spc="305" dirty="0">
                <a:solidFill>
                  <a:srgbClr val="191919"/>
                </a:solidFill>
              </a:rPr>
              <a:t>t</a:t>
            </a:r>
            <a:r>
              <a:rPr sz="2400" spc="355" dirty="0">
                <a:solidFill>
                  <a:srgbClr val="191919"/>
                </a:solidFill>
              </a:rPr>
              <a:t>r</a:t>
            </a:r>
            <a:r>
              <a:rPr sz="2400" spc="105" dirty="0">
                <a:solidFill>
                  <a:srgbClr val="191919"/>
                </a:solidFill>
              </a:rPr>
              <a:t>i</a:t>
            </a:r>
            <a:r>
              <a:rPr sz="2400" spc="300" dirty="0">
                <a:solidFill>
                  <a:srgbClr val="191919"/>
                </a:solidFill>
              </a:rPr>
              <a:t>c</a:t>
            </a:r>
            <a:r>
              <a:rPr sz="2400" spc="280" dirty="0">
                <a:solidFill>
                  <a:srgbClr val="191919"/>
                </a:solidFill>
              </a:rPr>
              <a:t>ks</a:t>
            </a:r>
            <a:r>
              <a:rPr sz="2400" spc="160" dirty="0">
                <a:solidFill>
                  <a:srgbClr val="191919"/>
                </a:solidFill>
              </a:rPr>
              <a:t>,</a:t>
            </a:r>
            <a:r>
              <a:rPr sz="2400" spc="180" dirty="0">
                <a:solidFill>
                  <a:srgbClr val="191919"/>
                </a:solidFill>
              </a:rPr>
              <a:t> </a:t>
            </a:r>
            <a:r>
              <a:rPr sz="2400" spc="300" dirty="0">
                <a:solidFill>
                  <a:srgbClr val="191919"/>
                </a:solidFill>
              </a:rPr>
              <a:t>c</a:t>
            </a:r>
            <a:r>
              <a:rPr sz="2400" spc="365" dirty="0">
                <a:solidFill>
                  <a:srgbClr val="191919"/>
                </a:solidFill>
              </a:rPr>
              <a:t>an</a:t>
            </a:r>
            <a:r>
              <a:rPr sz="2400" spc="190" dirty="0">
                <a:solidFill>
                  <a:srgbClr val="191919"/>
                </a:solidFill>
              </a:rPr>
              <a:t> </a:t>
            </a:r>
            <a:r>
              <a:rPr sz="2400" spc="290" dirty="0">
                <a:solidFill>
                  <a:srgbClr val="191919"/>
                </a:solidFill>
              </a:rPr>
              <a:t>a</a:t>
            </a:r>
            <a:r>
              <a:rPr sz="2400" spc="185" dirty="0">
                <a:solidFill>
                  <a:srgbClr val="191919"/>
                </a:solidFill>
              </a:rPr>
              <a:t>l</a:t>
            </a:r>
            <a:r>
              <a:rPr sz="2400" spc="105" dirty="0">
                <a:solidFill>
                  <a:srgbClr val="191919"/>
                </a:solidFill>
              </a:rPr>
              <a:t>l</a:t>
            </a:r>
            <a:r>
              <a:rPr sz="2400" spc="245" dirty="0">
                <a:solidFill>
                  <a:srgbClr val="191919"/>
                </a:solidFill>
              </a:rPr>
              <a:t>o</a:t>
            </a:r>
            <a:r>
              <a:rPr sz="2400" spc="300" dirty="0">
                <a:solidFill>
                  <a:srgbClr val="191919"/>
                </a:solidFill>
              </a:rPr>
              <a:t>c</a:t>
            </a:r>
            <a:r>
              <a:rPr sz="2400" spc="420" dirty="0">
                <a:solidFill>
                  <a:srgbClr val="191919"/>
                </a:solidFill>
              </a:rPr>
              <a:t>a</a:t>
            </a:r>
            <a:r>
              <a:rPr sz="2400" spc="274" dirty="0">
                <a:solidFill>
                  <a:srgbClr val="191919"/>
                </a:solidFill>
              </a:rPr>
              <a:t>t</a:t>
            </a:r>
            <a:r>
              <a:rPr sz="2400" spc="370" dirty="0">
                <a:solidFill>
                  <a:srgbClr val="191919"/>
                </a:solidFill>
              </a:rPr>
              <a:t>e</a:t>
            </a:r>
            <a:r>
              <a:rPr sz="2400" spc="175" dirty="0">
                <a:solidFill>
                  <a:srgbClr val="191919"/>
                </a:solidFill>
              </a:rPr>
              <a:t> </a:t>
            </a:r>
            <a:r>
              <a:rPr sz="2400" spc="105" dirty="0">
                <a:solidFill>
                  <a:srgbClr val="191919"/>
                </a:solidFill>
              </a:rPr>
              <a:t>i</a:t>
            </a:r>
            <a:r>
              <a:rPr sz="2400" spc="360" dirty="0">
                <a:solidFill>
                  <a:srgbClr val="191919"/>
                </a:solidFill>
              </a:rPr>
              <a:t>n</a:t>
            </a:r>
            <a:r>
              <a:rPr sz="2400" spc="180" dirty="0">
                <a:solidFill>
                  <a:srgbClr val="191919"/>
                </a:solidFill>
              </a:rPr>
              <a:t> </a:t>
            </a:r>
            <a:r>
              <a:rPr sz="2400" spc="380" dirty="0">
                <a:solidFill>
                  <a:srgbClr val="191919"/>
                </a:solidFill>
              </a:rPr>
              <a:t>a</a:t>
            </a:r>
            <a:r>
              <a:rPr sz="2400" spc="175" dirty="0">
                <a:solidFill>
                  <a:srgbClr val="191919"/>
                </a:solidFill>
              </a:rPr>
              <a:t> </a:t>
            </a:r>
            <a:r>
              <a:rPr sz="2400" spc="235" dirty="0">
                <a:solidFill>
                  <a:srgbClr val="191919"/>
                </a:solidFill>
              </a:rPr>
              <a:t>s</a:t>
            </a:r>
            <a:r>
              <a:rPr sz="2400" spc="170" dirty="0">
                <a:solidFill>
                  <a:srgbClr val="191919"/>
                </a:solidFill>
              </a:rPr>
              <a:t>i</a:t>
            </a:r>
            <a:r>
              <a:rPr sz="2400" spc="360" dirty="0">
                <a:solidFill>
                  <a:srgbClr val="191919"/>
                </a:solidFill>
              </a:rPr>
              <a:t>n</a:t>
            </a:r>
            <a:r>
              <a:rPr sz="2400" spc="345" dirty="0">
                <a:solidFill>
                  <a:srgbClr val="191919"/>
                </a:solidFill>
              </a:rPr>
              <a:t>g</a:t>
            </a:r>
            <a:r>
              <a:rPr sz="2400" spc="105" dirty="0">
                <a:solidFill>
                  <a:srgbClr val="191919"/>
                </a:solidFill>
              </a:rPr>
              <a:t>l</a:t>
            </a:r>
            <a:r>
              <a:rPr sz="2400" spc="370" dirty="0">
                <a:solidFill>
                  <a:srgbClr val="191919"/>
                </a:solidFill>
              </a:rPr>
              <a:t>e</a:t>
            </a:r>
            <a:r>
              <a:rPr sz="2400" spc="175" dirty="0">
                <a:solidFill>
                  <a:srgbClr val="191919"/>
                </a:solidFill>
              </a:rPr>
              <a:t> </a:t>
            </a:r>
            <a:r>
              <a:rPr sz="2400" spc="325" dirty="0">
                <a:solidFill>
                  <a:srgbClr val="191919"/>
                </a:solidFill>
              </a:rPr>
              <a:t>ass</a:t>
            </a:r>
            <a:r>
              <a:rPr sz="2400" spc="360" dirty="0">
                <a:solidFill>
                  <a:srgbClr val="191919"/>
                </a:solidFill>
              </a:rPr>
              <a:t>e</a:t>
            </a:r>
            <a:r>
              <a:rPr sz="2400" spc="434" dirty="0">
                <a:solidFill>
                  <a:srgbClr val="191919"/>
                </a:solidFill>
              </a:rPr>
              <a:t>m</a:t>
            </a:r>
            <a:r>
              <a:rPr sz="2400" spc="335" dirty="0">
                <a:solidFill>
                  <a:srgbClr val="191919"/>
                </a:solidFill>
              </a:rPr>
              <a:t>b</a:t>
            </a:r>
            <a:r>
              <a:rPr sz="2400" spc="105" dirty="0">
                <a:solidFill>
                  <a:srgbClr val="191919"/>
                </a:solidFill>
              </a:rPr>
              <a:t>l</a:t>
            </a:r>
            <a:r>
              <a:rPr sz="2400" spc="165" dirty="0">
                <a:solidFill>
                  <a:srgbClr val="191919"/>
                </a:solidFill>
              </a:rPr>
              <a:t>y</a:t>
            </a:r>
            <a:r>
              <a:rPr sz="2400" spc="180" dirty="0">
                <a:solidFill>
                  <a:srgbClr val="191919"/>
                </a:solidFill>
              </a:rPr>
              <a:t> </a:t>
            </a:r>
            <a:r>
              <a:rPr sz="2400" spc="114" dirty="0">
                <a:solidFill>
                  <a:srgbClr val="191919"/>
                </a:solidFill>
              </a:rPr>
              <a:t>i</a:t>
            </a:r>
            <a:r>
              <a:rPr sz="2400" spc="360" dirty="0">
                <a:solidFill>
                  <a:srgbClr val="191919"/>
                </a:solidFill>
              </a:rPr>
              <a:t>n</a:t>
            </a:r>
            <a:r>
              <a:rPr sz="2400" spc="295" dirty="0">
                <a:solidFill>
                  <a:srgbClr val="191919"/>
                </a:solidFill>
              </a:rPr>
              <a:t>s</a:t>
            </a:r>
            <a:r>
              <a:rPr sz="2400" spc="315" dirty="0">
                <a:solidFill>
                  <a:srgbClr val="191919"/>
                </a:solidFill>
              </a:rPr>
              <a:t>t</a:t>
            </a:r>
            <a:r>
              <a:rPr sz="2400" spc="349" dirty="0">
                <a:solidFill>
                  <a:srgbClr val="191919"/>
                </a:solidFill>
              </a:rPr>
              <a:t>r</a:t>
            </a:r>
            <a:r>
              <a:rPr sz="2400" spc="370" dirty="0">
                <a:solidFill>
                  <a:srgbClr val="191919"/>
                </a:solidFill>
              </a:rPr>
              <a:t>u</a:t>
            </a:r>
            <a:r>
              <a:rPr sz="2400" spc="365" dirty="0">
                <a:solidFill>
                  <a:srgbClr val="191919"/>
                </a:solidFill>
              </a:rPr>
              <a:t>c</a:t>
            </a:r>
            <a:r>
              <a:rPr sz="2400" spc="240" dirty="0">
                <a:solidFill>
                  <a:srgbClr val="191919"/>
                </a:solidFill>
              </a:rPr>
              <a:t>t</a:t>
            </a:r>
            <a:r>
              <a:rPr sz="2400" spc="105" dirty="0">
                <a:solidFill>
                  <a:srgbClr val="191919"/>
                </a:solidFill>
              </a:rPr>
              <a:t>i</a:t>
            </a:r>
            <a:r>
              <a:rPr sz="2400" spc="245" dirty="0">
                <a:solidFill>
                  <a:srgbClr val="191919"/>
                </a:solidFill>
              </a:rPr>
              <a:t>o</a:t>
            </a:r>
            <a:r>
              <a:rPr sz="2400" spc="360" dirty="0">
                <a:solidFill>
                  <a:srgbClr val="191919"/>
                </a:solidFill>
              </a:rPr>
              <a:t>n</a:t>
            </a:r>
            <a:r>
              <a:rPr sz="2400" spc="165" dirty="0">
                <a:solidFill>
                  <a:srgbClr val="191919"/>
                </a:solidFill>
              </a:rPr>
              <a:t>.</a:t>
            </a:r>
            <a:endParaRPr sz="2400" dirty="0"/>
          </a:p>
          <a:p>
            <a:pPr marL="646931" marR="459645">
              <a:lnSpc>
                <a:spcPts val="2830"/>
              </a:lnSpc>
              <a:spcBef>
                <a:spcPts val="990"/>
              </a:spcBef>
            </a:pPr>
            <a:r>
              <a:rPr sz="2400" spc="300" dirty="0">
                <a:solidFill>
                  <a:srgbClr val="191919"/>
                </a:solidFill>
              </a:rPr>
              <a:t>E</a:t>
            </a:r>
            <a:r>
              <a:rPr sz="2400" spc="235" dirty="0">
                <a:solidFill>
                  <a:srgbClr val="191919"/>
                </a:solidFill>
              </a:rPr>
              <a:t>x</a:t>
            </a:r>
            <a:r>
              <a:rPr sz="2400" spc="215" dirty="0">
                <a:solidFill>
                  <a:srgbClr val="191919"/>
                </a:solidFill>
              </a:rPr>
              <a:t>c</a:t>
            </a:r>
            <a:r>
              <a:rPr sz="2400" spc="370" dirty="0">
                <a:solidFill>
                  <a:srgbClr val="191919"/>
                </a:solidFill>
              </a:rPr>
              <a:t>e</a:t>
            </a:r>
            <a:r>
              <a:rPr sz="2400" spc="105" dirty="0">
                <a:solidFill>
                  <a:srgbClr val="191919"/>
                </a:solidFill>
              </a:rPr>
              <a:t>ll</a:t>
            </a:r>
            <a:r>
              <a:rPr sz="2400" spc="370" dirty="0">
                <a:solidFill>
                  <a:srgbClr val="191919"/>
                </a:solidFill>
              </a:rPr>
              <a:t>e</a:t>
            </a:r>
            <a:r>
              <a:rPr sz="2400" spc="360" dirty="0">
                <a:solidFill>
                  <a:srgbClr val="191919"/>
                </a:solidFill>
              </a:rPr>
              <a:t>n</a:t>
            </a:r>
            <a:r>
              <a:rPr sz="2400" spc="305" dirty="0">
                <a:solidFill>
                  <a:srgbClr val="191919"/>
                </a:solidFill>
              </a:rPr>
              <a:t>t</a:t>
            </a:r>
            <a:r>
              <a:rPr sz="2400" spc="185" dirty="0">
                <a:solidFill>
                  <a:srgbClr val="191919"/>
                </a:solidFill>
              </a:rPr>
              <a:t> </a:t>
            </a:r>
            <a:r>
              <a:rPr sz="2400" spc="95" dirty="0">
                <a:solidFill>
                  <a:srgbClr val="191919"/>
                </a:solidFill>
              </a:rPr>
              <a:t>l</a:t>
            </a:r>
            <a:r>
              <a:rPr sz="2400" spc="250" dirty="0">
                <a:solidFill>
                  <a:srgbClr val="191919"/>
                </a:solidFill>
              </a:rPr>
              <a:t>o</a:t>
            </a:r>
            <a:r>
              <a:rPr sz="2400" spc="300" dirty="0">
                <a:solidFill>
                  <a:srgbClr val="191919"/>
                </a:solidFill>
              </a:rPr>
              <a:t>c</a:t>
            </a:r>
            <a:r>
              <a:rPr sz="2400" spc="290" dirty="0">
                <a:solidFill>
                  <a:srgbClr val="191919"/>
                </a:solidFill>
              </a:rPr>
              <a:t>a</a:t>
            </a:r>
            <a:r>
              <a:rPr sz="2400" spc="185" dirty="0">
                <a:solidFill>
                  <a:srgbClr val="191919"/>
                </a:solidFill>
              </a:rPr>
              <a:t>l</a:t>
            </a:r>
            <a:r>
              <a:rPr sz="2400" spc="105" dirty="0">
                <a:solidFill>
                  <a:srgbClr val="191919"/>
                </a:solidFill>
              </a:rPr>
              <a:t>i</a:t>
            </a:r>
            <a:r>
              <a:rPr sz="2400" spc="305" dirty="0">
                <a:solidFill>
                  <a:srgbClr val="191919"/>
                </a:solidFill>
              </a:rPr>
              <a:t>t</a:t>
            </a:r>
            <a:r>
              <a:rPr sz="2400" spc="170" dirty="0">
                <a:solidFill>
                  <a:srgbClr val="191919"/>
                </a:solidFill>
              </a:rPr>
              <a:t>y</a:t>
            </a:r>
            <a:r>
              <a:rPr sz="2400" spc="150" dirty="0">
                <a:solidFill>
                  <a:srgbClr val="191919"/>
                </a:solidFill>
              </a:rPr>
              <a:t>;</a:t>
            </a:r>
            <a:r>
              <a:rPr sz="2400" spc="175" dirty="0">
                <a:solidFill>
                  <a:srgbClr val="191919"/>
                </a:solidFill>
              </a:rPr>
              <a:t> </a:t>
            </a:r>
            <a:r>
              <a:rPr sz="2400" spc="345" dirty="0">
                <a:solidFill>
                  <a:srgbClr val="191919"/>
                </a:solidFill>
              </a:rPr>
              <a:t>d</a:t>
            </a:r>
            <a:r>
              <a:rPr sz="2400" spc="370" dirty="0">
                <a:solidFill>
                  <a:srgbClr val="191919"/>
                </a:solidFill>
              </a:rPr>
              <a:t>e</a:t>
            </a:r>
            <a:r>
              <a:rPr sz="2400" spc="345" dirty="0">
                <a:solidFill>
                  <a:srgbClr val="191919"/>
                </a:solidFill>
              </a:rPr>
              <a:t>p</a:t>
            </a:r>
            <a:r>
              <a:rPr sz="2400" spc="305" dirty="0">
                <a:solidFill>
                  <a:srgbClr val="191919"/>
                </a:solidFill>
              </a:rPr>
              <a:t>t</a:t>
            </a:r>
            <a:r>
              <a:rPr sz="2400" spc="360" dirty="0">
                <a:solidFill>
                  <a:srgbClr val="191919"/>
                </a:solidFill>
              </a:rPr>
              <a:t>h</a:t>
            </a:r>
            <a:r>
              <a:rPr sz="2400" spc="20" dirty="0">
                <a:solidFill>
                  <a:srgbClr val="191919"/>
                </a:solidFill>
              </a:rPr>
              <a:t>-</a:t>
            </a:r>
            <a:r>
              <a:rPr sz="2400" spc="105" dirty="0">
                <a:solidFill>
                  <a:srgbClr val="191919"/>
                </a:solidFill>
              </a:rPr>
              <a:t>f</a:t>
            </a:r>
            <a:r>
              <a:rPr sz="2400" spc="90" dirty="0">
                <a:solidFill>
                  <a:srgbClr val="191919"/>
                </a:solidFill>
              </a:rPr>
              <a:t>i</a:t>
            </a:r>
            <a:r>
              <a:rPr sz="2400" spc="355" dirty="0">
                <a:solidFill>
                  <a:srgbClr val="191919"/>
                </a:solidFill>
              </a:rPr>
              <a:t>rs</a:t>
            </a:r>
            <a:r>
              <a:rPr sz="2400" spc="254" dirty="0">
                <a:solidFill>
                  <a:srgbClr val="191919"/>
                </a:solidFill>
              </a:rPr>
              <a:t>t</a:t>
            </a:r>
            <a:r>
              <a:rPr sz="2400" spc="175" dirty="0">
                <a:solidFill>
                  <a:srgbClr val="191919"/>
                </a:solidFill>
              </a:rPr>
              <a:t> </a:t>
            </a:r>
            <a:r>
              <a:rPr sz="2400" spc="245" dirty="0">
                <a:solidFill>
                  <a:srgbClr val="191919"/>
                </a:solidFill>
              </a:rPr>
              <a:t>o</a:t>
            </a:r>
            <a:r>
              <a:rPr sz="2400" spc="355" dirty="0">
                <a:solidFill>
                  <a:srgbClr val="191919"/>
                </a:solidFill>
              </a:rPr>
              <a:t>r</a:t>
            </a:r>
            <a:r>
              <a:rPr sz="2400" spc="345" dirty="0">
                <a:solidFill>
                  <a:srgbClr val="191919"/>
                </a:solidFill>
              </a:rPr>
              <a:t>d</a:t>
            </a:r>
            <a:r>
              <a:rPr sz="2400" spc="370" dirty="0">
                <a:solidFill>
                  <a:srgbClr val="191919"/>
                </a:solidFill>
              </a:rPr>
              <a:t>e</a:t>
            </a:r>
            <a:r>
              <a:rPr sz="2400" spc="349" dirty="0">
                <a:solidFill>
                  <a:srgbClr val="191919"/>
                </a:solidFill>
              </a:rPr>
              <a:t>r</a:t>
            </a:r>
            <a:r>
              <a:rPr sz="2400" spc="105" dirty="0">
                <a:solidFill>
                  <a:srgbClr val="191919"/>
                </a:solidFill>
              </a:rPr>
              <a:t>i</a:t>
            </a:r>
            <a:r>
              <a:rPr sz="2400" spc="360" dirty="0">
                <a:solidFill>
                  <a:srgbClr val="191919"/>
                </a:solidFill>
              </a:rPr>
              <a:t>n</a:t>
            </a:r>
            <a:r>
              <a:rPr sz="2400" spc="345" dirty="0">
                <a:solidFill>
                  <a:srgbClr val="191919"/>
                </a:solidFill>
              </a:rPr>
              <a:t>g</a:t>
            </a:r>
            <a:r>
              <a:rPr sz="2400" spc="175" dirty="0">
                <a:solidFill>
                  <a:srgbClr val="191919"/>
                </a:solidFill>
              </a:rPr>
              <a:t> </a:t>
            </a:r>
            <a:r>
              <a:rPr sz="2400" spc="250" dirty="0">
                <a:solidFill>
                  <a:srgbClr val="191919"/>
                </a:solidFill>
              </a:rPr>
              <a:t>o</a:t>
            </a:r>
            <a:r>
              <a:rPr sz="2400" spc="95" dirty="0">
                <a:solidFill>
                  <a:srgbClr val="191919"/>
                </a:solidFill>
              </a:rPr>
              <a:t>f</a:t>
            </a:r>
            <a:r>
              <a:rPr sz="2400" spc="175" dirty="0">
                <a:solidFill>
                  <a:srgbClr val="191919"/>
                </a:solidFill>
              </a:rPr>
              <a:t> </a:t>
            </a:r>
            <a:r>
              <a:rPr sz="2400" spc="250" dirty="0">
                <a:solidFill>
                  <a:srgbClr val="191919"/>
                </a:solidFill>
              </a:rPr>
              <a:t>c</a:t>
            </a:r>
            <a:r>
              <a:rPr sz="2400" spc="285" dirty="0">
                <a:solidFill>
                  <a:srgbClr val="191919"/>
                </a:solidFill>
              </a:rPr>
              <a:t>o</a:t>
            </a:r>
            <a:r>
              <a:rPr sz="2400" spc="345" dirty="0">
                <a:solidFill>
                  <a:srgbClr val="191919"/>
                </a:solidFill>
              </a:rPr>
              <a:t>p</a:t>
            </a:r>
            <a:r>
              <a:rPr sz="2400" spc="105" dirty="0">
                <a:solidFill>
                  <a:srgbClr val="191919"/>
                </a:solidFill>
              </a:rPr>
              <a:t>i</a:t>
            </a:r>
            <a:r>
              <a:rPr sz="2400" spc="370" dirty="0">
                <a:solidFill>
                  <a:srgbClr val="191919"/>
                </a:solidFill>
              </a:rPr>
              <a:t>e</a:t>
            </a:r>
            <a:r>
              <a:rPr sz="2400" spc="345" dirty="0">
                <a:solidFill>
                  <a:srgbClr val="191919"/>
                </a:solidFill>
              </a:rPr>
              <a:t>d</a:t>
            </a:r>
            <a:r>
              <a:rPr sz="2400" spc="170" dirty="0">
                <a:solidFill>
                  <a:srgbClr val="191919"/>
                </a:solidFill>
              </a:rPr>
              <a:t> </a:t>
            </a:r>
            <a:r>
              <a:rPr sz="2400" spc="245" dirty="0">
                <a:solidFill>
                  <a:srgbClr val="191919"/>
                </a:solidFill>
              </a:rPr>
              <a:t>o</a:t>
            </a:r>
            <a:r>
              <a:rPr sz="2400" spc="345" dirty="0">
                <a:solidFill>
                  <a:srgbClr val="191919"/>
                </a:solidFill>
              </a:rPr>
              <a:t>b</a:t>
            </a:r>
            <a:r>
              <a:rPr sz="2400" spc="85" dirty="0">
                <a:solidFill>
                  <a:srgbClr val="191919"/>
                </a:solidFill>
              </a:rPr>
              <a:t>j</a:t>
            </a:r>
            <a:r>
              <a:rPr sz="2400" spc="370" dirty="0">
                <a:solidFill>
                  <a:srgbClr val="191919"/>
                </a:solidFill>
              </a:rPr>
              <a:t>e</a:t>
            </a:r>
            <a:r>
              <a:rPr sz="2400" spc="365" dirty="0">
                <a:solidFill>
                  <a:srgbClr val="191919"/>
                </a:solidFill>
              </a:rPr>
              <a:t>c</a:t>
            </a:r>
            <a:r>
              <a:rPr sz="2400" spc="240" dirty="0">
                <a:solidFill>
                  <a:srgbClr val="191919"/>
                </a:solidFill>
              </a:rPr>
              <a:t>t</a:t>
            </a:r>
            <a:r>
              <a:rPr sz="2400" spc="305" dirty="0">
                <a:solidFill>
                  <a:srgbClr val="191919"/>
                </a:solidFill>
              </a:rPr>
              <a:t>s</a:t>
            </a:r>
            <a:r>
              <a:rPr sz="2400" spc="175" dirty="0">
                <a:solidFill>
                  <a:srgbClr val="191919"/>
                </a:solidFill>
              </a:rPr>
              <a:t> </a:t>
            </a:r>
            <a:r>
              <a:rPr sz="2400" spc="345" dirty="0">
                <a:solidFill>
                  <a:srgbClr val="191919"/>
                </a:solidFill>
              </a:rPr>
              <a:t>p</a:t>
            </a:r>
            <a:r>
              <a:rPr sz="2400" spc="105" dirty="0">
                <a:solidFill>
                  <a:srgbClr val="191919"/>
                </a:solidFill>
              </a:rPr>
              <a:t>l</a:t>
            </a:r>
            <a:r>
              <a:rPr sz="2400" spc="335" dirty="0">
                <a:solidFill>
                  <a:srgbClr val="191919"/>
                </a:solidFill>
              </a:rPr>
              <a:t>a</a:t>
            </a:r>
            <a:r>
              <a:rPr sz="2400" spc="345" dirty="0">
                <a:solidFill>
                  <a:srgbClr val="191919"/>
                </a:solidFill>
              </a:rPr>
              <a:t>c</a:t>
            </a:r>
            <a:r>
              <a:rPr sz="2400" spc="370" dirty="0">
                <a:solidFill>
                  <a:srgbClr val="191919"/>
                </a:solidFill>
              </a:rPr>
              <a:t>e</a:t>
            </a:r>
            <a:r>
              <a:rPr sz="2400" spc="305" dirty="0">
                <a:solidFill>
                  <a:srgbClr val="191919"/>
                </a:solidFill>
              </a:rPr>
              <a:t>s</a:t>
            </a:r>
            <a:r>
              <a:rPr sz="2400" spc="165" dirty="0">
                <a:solidFill>
                  <a:srgbClr val="191919"/>
                </a:solidFill>
              </a:rPr>
              <a:t> </a:t>
            </a:r>
            <a:r>
              <a:rPr sz="2400" spc="235" dirty="0">
                <a:solidFill>
                  <a:srgbClr val="191919"/>
                </a:solidFill>
              </a:rPr>
              <a:t>s</a:t>
            </a:r>
            <a:r>
              <a:rPr sz="2400" spc="170" dirty="0">
                <a:solidFill>
                  <a:srgbClr val="191919"/>
                </a:solidFill>
              </a:rPr>
              <a:t>i</a:t>
            </a:r>
            <a:r>
              <a:rPr sz="2400" spc="434" dirty="0">
                <a:solidFill>
                  <a:srgbClr val="191919"/>
                </a:solidFill>
              </a:rPr>
              <a:t>m</a:t>
            </a:r>
            <a:r>
              <a:rPr sz="2400" spc="105" dirty="0">
                <a:solidFill>
                  <a:srgbClr val="191919"/>
                </a:solidFill>
              </a:rPr>
              <a:t>il</a:t>
            </a:r>
            <a:r>
              <a:rPr sz="2400" spc="420" dirty="0">
                <a:solidFill>
                  <a:srgbClr val="191919"/>
                </a:solidFill>
              </a:rPr>
              <a:t>a</a:t>
            </a:r>
            <a:r>
              <a:rPr sz="2400" spc="315" dirty="0">
                <a:solidFill>
                  <a:srgbClr val="191919"/>
                </a:solidFill>
              </a:rPr>
              <a:t>r</a:t>
            </a:r>
            <a:r>
              <a:rPr sz="2400" spc="175" dirty="0">
                <a:solidFill>
                  <a:srgbClr val="191919"/>
                </a:solidFill>
              </a:rPr>
              <a:t> </a:t>
            </a:r>
            <a:r>
              <a:rPr sz="2400" spc="250" dirty="0">
                <a:solidFill>
                  <a:srgbClr val="191919"/>
                </a:solidFill>
              </a:rPr>
              <a:t>o</a:t>
            </a:r>
            <a:r>
              <a:rPr sz="2400" spc="345" dirty="0">
                <a:solidFill>
                  <a:srgbClr val="191919"/>
                </a:solidFill>
              </a:rPr>
              <a:t>b</a:t>
            </a:r>
            <a:r>
              <a:rPr sz="2400" spc="85" dirty="0">
                <a:solidFill>
                  <a:srgbClr val="191919"/>
                </a:solidFill>
              </a:rPr>
              <a:t>j</a:t>
            </a:r>
            <a:r>
              <a:rPr sz="2400" spc="370" dirty="0">
                <a:solidFill>
                  <a:srgbClr val="191919"/>
                </a:solidFill>
              </a:rPr>
              <a:t>e</a:t>
            </a:r>
            <a:r>
              <a:rPr sz="2400" spc="365" dirty="0">
                <a:solidFill>
                  <a:srgbClr val="191919"/>
                </a:solidFill>
              </a:rPr>
              <a:t>c</a:t>
            </a:r>
            <a:r>
              <a:rPr sz="2400" spc="240" dirty="0">
                <a:solidFill>
                  <a:srgbClr val="191919"/>
                </a:solidFill>
              </a:rPr>
              <a:t>t</a:t>
            </a:r>
            <a:r>
              <a:rPr sz="2400" spc="305" dirty="0">
                <a:solidFill>
                  <a:srgbClr val="191919"/>
                </a:solidFill>
              </a:rPr>
              <a:t>s</a:t>
            </a:r>
            <a:r>
              <a:rPr sz="2400" spc="175" dirty="0">
                <a:solidFill>
                  <a:srgbClr val="191919"/>
                </a:solidFill>
              </a:rPr>
              <a:t> </a:t>
            </a:r>
            <a:r>
              <a:rPr sz="2400" spc="360" dirty="0">
                <a:solidFill>
                  <a:srgbClr val="191919"/>
                </a:solidFill>
              </a:rPr>
              <a:t>n</a:t>
            </a:r>
            <a:r>
              <a:rPr sz="2400" spc="370" dirty="0">
                <a:solidFill>
                  <a:srgbClr val="191919"/>
                </a:solidFill>
              </a:rPr>
              <a:t>e</a:t>
            </a:r>
            <a:r>
              <a:rPr sz="2400" spc="420" dirty="0">
                <a:solidFill>
                  <a:srgbClr val="191919"/>
                </a:solidFill>
              </a:rPr>
              <a:t>a</a:t>
            </a:r>
            <a:r>
              <a:rPr sz="2400" spc="315" dirty="0">
                <a:solidFill>
                  <a:srgbClr val="191919"/>
                </a:solidFill>
              </a:rPr>
              <a:t>r</a:t>
            </a:r>
            <a:r>
              <a:rPr sz="2400" spc="175" dirty="0">
                <a:solidFill>
                  <a:srgbClr val="191919"/>
                </a:solidFill>
              </a:rPr>
              <a:t> </a:t>
            </a:r>
            <a:r>
              <a:rPr sz="2400" spc="370" dirty="0">
                <a:solidFill>
                  <a:srgbClr val="191919"/>
                </a:solidFill>
              </a:rPr>
              <a:t>e</a:t>
            </a:r>
            <a:r>
              <a:rPr sz="2400" spc="385" dirty="0">
                <a:solidFill>
                  <a:srgbClr val="191919"/>
                </a:solidFill>
              </a:rPr>
              <a:t>a</a:t>
            </a:r>
            <a:r>
              <a:rPr sz="2400" spc="300" dirty="0">
                <a:solidFill>
                  <a:srgbClr val="191919"/>
                </a:solidFill>
              </a:rPr>
              <a:t>c</a:t>
            </a:r>
            <a:r>
              <a:rPr sz="2400" spc="345" dirty="0">
                <a:solidFill>
                  <a:srgbClr val="191919"/>
                </a:solidFill>
              </a:rPr>
              <a:t>h</a:t>
            </a:r>
            <a:r>
              <a:rPr sz="2400" spc="180" dirty="0">
                <a:solidFill>
                  <a:srgbClr val="191919"/>
                </a:solidFill>
              </a:rPr>
              <a:t> </a:t>
            </a:r>
            <a:r>
              <a:rPr sz="2400" spc="250" dirty="0">
                <a:solidFill>
                  <a:srgbClr val="191919"/>
                </a:solidFill>
              </a:rPr>
              <a:t>o</a:t>
            </a:r>
            <a:r>
              <a:rPr sz="2400" spc="305" dirty="0">
                <a:solidFill>
                  <a:srgbClr val="191919"/>
                </a:solidFill>
              </a:rPr>
              <a:t>t</a:t>
            </a:r>
            <a:r>
              <a:rPr sz="2400" spc="360" dirty="0">
                <a:solidFill>
                  <a:srgbClr val="191919"/>
                </a:solidFill>
              </a:rPr>
              <a:t>h</a:t>
            </a:r>
            <a:r>
              <a:rPr sz="2400" spc="370" dirty="0">
                <a:solidFill>
                  <a:srgbClr val="191919"/>
                </a:solidFill>
              </a:rPr>
              <a:t>e</a:t>
            </a:r>
            <a:r>
              <a:rPr sz="2400" spc="100" dirty="0">
                <a:solidFill>
                  <a:srgbClr val="191919"/>
                </a:solidFill>
              </a:rPr>
              <a:t>r</a:t>
            </a:r>
            <a:r>
              <a:rPr sz="2400" spc="165" dirty="0">
                <a:solidFill>
                  <a:srgbClr val="191919"/>
                </a:solidFill>
              </a:rPr>
              <a:t>.</a:t>
            </a:r>
            <a:endParaRPr sz="2400" dirty="0"/>
          </a:p>
        </p:txBody>
      </p:sp>
      <p:sp>
        <p:nvSpPr>
          <p:cNvPr id="3" name="object 3"/>
          <p:cNvSpPr txBox="1"/>
          <p:nvPr/>
        </p:nvSpPr>
        <p:spPr>
          <a:xfrm>
            <a:off x="585471" y="1863091"/>
            <a:ext cx="151765" cy="1865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1200" spc="229" dirty="0">
                <a:solidFill>
                  <a:srgbClr val="191919"/>
                </a:solidFill>
                <a:latin typeface="Times New Roman"/>
                <a:cs typeface="Times New Roman"/>
              </a:rPr>
              <a:t>●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7410" y="1747522"/>
            <a:ext cx="2231390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2800" b="1" spc="229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800" b="1" spc="170" dirty="0">
                <a:solidFill>
                  <a:srgbClr val="191919"/>
                </a:solidFill>
                <a:latin typeface="Times New Roman"/>
                <a:cs typeface="Times New Roman"/>
              </a:rPr>
              <a:t>d</a:t>
            </a:r>
            <a:r>
              <a:rPr sz="2800" b="1" spc="195" dirty="0">
                <a:solidFill>
                  <a:srgbClr val="191919"/>
                </a:solidFill>
                <a:latin typeface="Times New Roman"/>
                <a:cs typeface="Times New Roman"/>
              </a:rPr>
              <a:t>v</a:t>
            </a:r>
            <a:r>
              <a:rPr sz="2800" b="1" spc="42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800" b="1" spc="489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800" b="1" spc="260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800" b="1" spc="380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800" b="1" spc="445" dirty="0">
                <a:solidFill>
                  <a:srgbClr val="191919"/>
                </a:solidFill>
                <a:latin typeface="Times New Roman"/>
                <a:cs typeface="Times New Roman"/>
              </a:rPr>
              <a:t>g</a:t>
            </a:r>
            <a:r>
              <a:rPr sz="2800" b="1" spc="42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800" b="1" spc="260" dirty="0">
                <a:solidFill>
                  <a:srgbClr val="191919"/>
                </a:solidFill>
                <a:latin typeface="Times New Roman"/>
                <a:cs typeface="Times New Roman"/>
              </a:rPr>
              <a:t>s:</a:t>
            </a:r>
            <a:endParaRPr sz="2800" b="1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61391" y="2424429"/>
            <a:ext cx="135890" cy="169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1100" spc="225" dirty="0">
                <a:solidFill>
                  <a:srgbClr val="191919"/>
                </a:solidFill>
                <a:latin typeface="Times New Roman"/>
                <a:cs typeface="Times New Roman"/>
              </a:rPr>
              <a:t>●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61391" y="3268978"/>
            <a:ext cx="135890" cy="169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1100" spc="225" dirty="0">
                <a:solidFill>
                  <a:srgbClr val="191919"/>
                </a:solidFill>
                <a:latin typeface="Times New Roman"/>
                <a:cs typeface="Times New Roman"/>
              </a:rPr>
              <a:t>●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61391" y="4113529"/>
            <a:ext cx="135890" cy="169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1100" spc="225" dirty="0">
                <a:solidFill>
                  <a:srgbClr val="191919"/>
                </a:solidFill>
                <a:latin typeface="Times New Roman"/>
                <a:cs typeface="Times New Roman"/>
              </a:rPr>
              <a:t>●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5471" y="4964429"/>
            <a:ext cx="151765" cy="1865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1200" spc="229" dirty="0">
                <a:solidFill>
                  <a:srgbClr val="191919"/>
                </a:solidFill>
                <a:latin typeface="Times New Roman"/>
                <a:cs typeface="Times New Roman"/>
              </a:rPr>
              <a:t>●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67410" y="4848861"/>
            <a:ext cx="2762250" cy="8617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2800" b="1" spc="254" dirty="0">
                <a:solidFill>
                  <a:srgbClr val="191919"/>
                </a:solidFill>
                <a:latin typeface="Times New Roman"/>
                <a:cs typeface="Times New Roman"/>
              </a:rPr>
              <a:t>Di</a:t>
            </a:r>
            <a:r>
              <a:rPr sz="2800" b="1" spc="190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800" b="1" spc="380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800" b="1" spc="445" dirty="0">
                <a:solidFill>
                  <a:srgbClr val="191919"/>
                </a:solidFill>
                <a:latin typeface="Times New Roman"/>
                <a:cs typeface="Times New Roman"/>
              </a:rPr>
              <a:t>d</a:t>
            </a:r>
            <a:r>
              <a:rPr sz="2800" b="1" spc="335" dirty="0">
                <a:solidFill>
                  <a:srgbClr val="191919"/>
                </a:solidFill>
                <a:latin typeface="Times New Roman"/>
                <a:cs typeface="Times New Roman"/>
              </a:rPr>
              <a:t>vant</a:t>
            </a:r>
            <a:r>
              <a:rPr sz="2800" b="1" spc="380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800" b="1" spc="445" dirty="0">
                <a:solidFill>
                  <a:srgbClr val="191919"/>
                </a:solidFill>
                <a:latin typeface="Times New Roman"/>
                <a:cs typeface="Times New Roman"/>
              </a:rPr>
              <a:t>g</a:t>
            </a:r>
            <a:r>
              <a:rPr sz="2800" b="1" spc="42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800" b="1" spc="260" dirty="0">
                <a:solidFill>
                  <a:srgbClr val="191919"/>
                </a:solidFill>
                <a:latin typeface="Times New Roman"/>
                <a:cs typeface="Times New Roman"/>
              </a:rPr>
              <a:t>s:</a:t>
            </a:r>
            <a:endParaRPr sz="2800" b="1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61391" y="5519419"/>
            <a:ext cx="135890" cy="169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1100" spc="195" dirty="0">
                <a:solidFill>
                  <a:srgbClr val="191919"/>
                </a:solidFill>
                <a:latin typeface="Times New Roman"/>
                <a:cs typeface="Times New Roman"/>
              </a:rPr>
              <a:t>●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43332" y="5420360"/>
            <a:ext cx="7526021" cy="12377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2400" spc="345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400" spc="229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400" spc="345" dirty="0">
                <a:solidFill>
                  <a:srgbClr val="191919"/>
                </a:solidFill>
                <a:latin typeface="Times New Roman"/>
                <a:cs typeface="Times New Roman"/>
              </a:rPr>
              <a:t>q</a:t>
            </a:r>
            <a:r>
              <a:rPr sz="2400" spc="370" dirty="0">
                <a:solidFill>
                  <a:srgbClr val="191919"/>
                </a:solidFill>
                <a:latin typeface="Times New Roman"/>
                <a:cs typeface="Times New Roman"/>
              </a:rPr>
              <a:t>u</a:t>
            </a:r>
            <a:r>
              <a:rPr sz="2400" spc="114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400" spc="349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400" spc="37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400" spc="305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400" spc="17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400" spc="360" dirty="0">
                <a:solidFill>
                  <a:srgbClr val="191919"/>
                </a:solidFill>
                <a:latin typeface="Times New Roman"/>
                <a:cs typeface="Times New Roman"/>
              </a:rPr>
              <a:t>h</a:t>
            </a:r>
            <a:r>
              <a:rPr sz="2400" spc="290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400" spc="185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400" spc="95" dirty="0">
                <a:solidFill>
                  <a:srgbClr val="191919"/>
                </a:solidFill>
                <a:latin typeface="Times New Roman"/>
                <a:cs typeface="Times New Roman"/>
              </a:rPr>
              <a:t>f</a:t>
            </a:r>
            <a:r>
              <a:rPr sz="2400" spc="17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400" spc="250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400" spc="95" dirty="0">
                <a:solidFill>
                  <a:srgbClr val="191919"/>
                </a:solidFill>
                <a:latin typeface="Times New Roman"/>
                <a:cs typeface="Times New Roman"/>
              </a:rPr>
              <a:t>f</a:t>
            </a:r>
            <a:r>
              <a:rPr sz="2400" spc="17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400" spc="425" dirty="0">
                <a:solidFill>
                  <a:srgbClr val="191919"/>
                </a:solidFill>
                <a:latin typeface="Times New Roman"/>
                <a:cs typeface="Times New Roman"/>
              </a:rPr>
              <a:t>m</a:t>
            </a:r>
            <a:r>
              <a:rPr sz="2400" spc="37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400" spc="434" dirty="0">
                <a:solidFill>
                  <a:srgbClr val="191919"/>
                </a:solidFill>
                <a:latin typeface="Times New Roman"/>
                <a:cs typeface="Times New Roman"/>
              </a:rPr>
              <a:t>m</a:t>
            </a:r>
            <a:r>
              <a:rPr sz="2400" spc="245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400" spc="355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400" spc="165" dirty="0">
                <a:solidFill>
                  <a:srgbClr val="191919"/>
                </a:solidFill>
                <a:latin typeface="Times New Roman"/>
                <a:cs typeface="Times New Roman"/>
              </a:rPr>
              <a:t>y</a:t>
            </a:r>
            <a:r>
              <a:rPr sz="2400" spc="21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400" spc="30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400" spc="250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400" spc="17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400" spc="345" dirty="0">
                <a:solidFill>
                  <a:srgbClr val="191919"/>
                </a:solidFill>
                <a:latin typeface="Times New Roman"/>
                <a:cs typeface="Times New Roman"/>
              </a:rPr>
              <a:t>b</a:t>
            </a:r>
            <a:r>
              <a:rPr sz="2400" spc="37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400" spc="17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400" spc="215" dirty="0">
                <a:solidFill>
                  <a:srgbClr val="191919"/>
                </a:solidFill>
                <a:latin typeface="Times New Roman"/>
                <a:cs typeface="Times New Roman"/>
              </a:rPr>
              <a:t>f</a:t>
            </a:r>
            <a:r>
              <a:rPr sz="2400" spc="220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400" spc="370" dirty="0">
                <a:solidFill>
                  <a:srgbClr val="191919"/>
                </a:solidFill>
                <a:latin typeface="Times New Roman"/>
                <a:cs typeface="Times New Roman"/>
              </a:rPr>
              <a:t>ee</a:t>
            </a:r>
            <a:r>
              <a:rPr sz="2400" spc="17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400" spc="420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400" spc="26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400" spc="17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400" spc="38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400" spc="105" dirty="0">
                <a:solidFill>
                  <a:srgbClr val="191919"/>
                </a:solidFill>
                <a:latin typeface="Times New Roman"/>
                <a:cs typeface="Times New Roman"/>
              </a:rPr>
              <a:t>ll</a:t>
            </a:r>
            <a:r>
              <a:rPr sz="2400" spc="17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400" spc="30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400" spc="105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400" spc="434" dirty="0">
                <a:solidFill>
                  <a:srgbClr val="191919"/>
                </a:solidFill>
                <a:latin typeface="Times New Roman"/>
                <a:cs typeface="Times New Roman"/>
              </a:rPr>
              <a:t>m</a:t>
            </a:r>
            <a:r>
              <a:rPr sz="2400" spc="37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400" spc="229" dirty="0">
                <a:solidFill>
                  <a:srgbClr val="191919"/>
                </a:solidFill>
                <a:latin typeface="Times New Roman"/>
                <a:cs typeface="Times New Roman"/>
              </a:rPr>
              <a:t>s.</a:t>
            </a:r>
            <a:endParaRPr sz="2400">
              <a:latin typeface="Times New Roman"/>
              <a:cs typeface="Times New Roman"/>
            </a:endParaRPr>
          </a:p>
          <a:p>
            <a:pPr marL="12696" marR="6348">
              <a:lnSpc>
                <a:spcPts val="2840"/>
              </a:lnSpc>
              <a:spcBef>
                <a:spcPts val="1055"/>
              </a:spcBef>
            </a:pPr>
            <a:r>
              <a:rPr sz="2400" spc="245" dirty="0">
                <a:solidFill>
                  <a:srgbClr val="191919"/>
                </a:solidFill>
                <a:latin typeface="Times New Roman"/>
                <a:cs typeface="Times New Roman"/>
              </a:rPr>
              <a:t>Co</a:t>
            </a:r>
            <a:r>
              <a:rPr sz="2400" spc="105" dirty="0">
                <a:solidFill>
                  <a:srgbClr val="191919"/>
                </a:solidFill>
                <a:latin typeface="Times New Roman"/>
                <a:cs typeface="Times New Roman"/>
              </a:rPr>
              <a:t>ll</a:t>
            </a:r>
            <a:r>
              <a:rPr sz="2400" spc="37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400" spc="300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400" spc="30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400" spc="105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400" spc="250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400" spc="360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400" spc="18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400" spc="30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400" spc="105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400" spc="434" dirty="0">
                <a:solidFill>
                  <a:srgbClr val="191919"/>
                </a:solidFill>
                <a:latin typeface="Times New Roman"/>
                <a:cs typeface="Times New Roman"/>
              </a:rPr>
              <a:t>m</a:t>
            </a:r>
            <a:r>
              <a:rPr sz="2400" spc="37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400" spc="17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400" spc="345" dirty="0">
                <a:solidFill>
                  <a:srgbClr val="191919"/>
                </a:solidFill>
                <a:latin typeface="Times New Roman"/>
                <a:cs typeface="Times New Roman"/>
              </a:rPr>
              <a:t>p</a:t>
            </a:r>
            <a:r>
              <a:rPr sz="2400" spc="349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400" spc="250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400" spc="345" dirty="0">
                <a:solidFill>
                  <a:srgbClr val="191919"/>
                </a:solidFill>
                <a:latin typeface="Times New Roman"/>
                <a:cs typeface="Times New Roman"/>
              </a:rPr>
              <a:t>p</a:t>
            </a:r>
            <a:r>
              <a:rPr sz="2400" spc="245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400" spc="349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400" spc="31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400" spc="105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400" spc="245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400" spc="370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400" spc="290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400" spc="185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400" spc="17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400" spc="30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400" spc="250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400" spc="17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400" spc="370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400" spc="360" dirty="0">
                <a:solidFill>
                  <a:srgbClr val="191919"/>
                </a:solidFill>
                <a:latin typeface="Times New Roman"/>
                <a:cs typeface="Times New Roman"/>
              </a:rPr>
              <a:t>u</a:t>
            </a:r>
            <a:r>
              <a:rPr sz="2400" spc="425" dirty="0">
                <a:solidFill>
                  <a:srgbClr val="191919"/>
                </a:solidFill>
                <a:latin typeface="Times New Roman"/>
                <a:cs typeface="Times New Roman"/>
              </a:rPr>
              <a:t>m</a:t>
            </a:r>
            <a:r>
              <a:rPr sz="2400" spc="349" dirty="0">
                <a:solidFill>
                  <a:srgbClr val="191919"/>
                </a:solidFill>
                <a:latin typeface="Times New Roman"/>
                <a:cs typeface="Times New Roman"/>
              </a:rPr>
              <a:t>b</a:t>
            </a:r>
            <a:r>
              <a:rPr sz="2400" spc="37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400" spc="355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400" spc="17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400" spc="245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400" spc="95" dirty="0">
                <a:solidFill>
                  <a:srgbClr val="191919"/>
                </a:solidFill>
                <a:latin typeface="Times New Roman"/>
                <a:cs typeface="Times New Roman"/>
              </a:rPr>
              <a:t>f</a:t>
            </a:r>
            <a:r>
              <a:rPr sz="2400" spc="17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400" spc="345" dirty="0">
                <a:solidFill>
                  <a:srgbClr val="191919"/>
                </a:solidFill>
                <a:latin typeface="Times New Roman"/>
                <a:cs typeface="Times New Roman"/>
              </a:rPr>
              <a:t>b</a:t>
            </a:r>
            <a:r>
              <a:rPr sz="2400" spc="170" dirty="0">
                <a:solidFill>
                  <a:srgbClr val="191919"/>
                </a:solidFill>
                <a:latin typeface="Times New Roman"/>
                <a:cs typeface="Times New Roman"/>
              </a:rPr>
              <a:t>y</a:t>
            </a:r>
            <a:r>
              <a:rPr sz="2400" spc="31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400" spc="37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400" spc="305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400" spc="19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400" spc="360" dirty="0">
                <a:solidFill>
                  <a:srgbClr val="191919"/>
                </a:solidFill>
                <a:latin typeface="Times New Roman"/>
                <a:cs typeface="Times New Roman"/>
              </a:rPr>
              <a:t>u</a:t>
            </a:r>
            <a:r>
              <a:rPr sz="2400" spc="310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400" spc="36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400" spc="345" dirty="0">
                <a:solidFill>
                  <a:srgbClr val="191919"/>
                </a:solidFill>
                <a:latin typeface="Times New Roman"/>
                <a:cs typeface="Times New Roman"/>
              </a:rPr>
              <a:t>d</a:t>
            </a:r>
            <a:r>
              <a:rPr sz="2400" spc="17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400" spc="345" dirty="0">
                <a:solidFill>
                  <a:srgbClr val="191919"/>
                </a:solidFill>
                <a:latin typeface="Times New Roman"/>
                <a:cs typeface="Times New Roman"/>
              </a:rPr>
              <a:t>b</a:t>
            </a:r>
            <a:r>
              <a:rPr sz="2400" spc="165" dirty="0">
                <a:solidFill>
                  <a:srgbClr val="191919"/>
                </a:solidFill>
                <a:latin typeface="Times New Roman"/>
                <a:cs typeface="Times New Roman"/>
              </a:rPr>
              <a:t>y</a:t>
            </a:r>
            <a:r>
              <a:rPr sz="2400" spc="18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400" spc="245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400" spc="345" dirty="0">
                <a:solidFill>
                  <a:srgbClr val="191919"/>
                </a:solidFill>
                <a:latin typeface="Times New Roman"/>
                <a:cs typeface="Times New Roman"/>
              </a:rPr>
              <a:t>b</a:t>
            </a:r>
            <a:r>
              <a:rPr sz="2400" spc="85" dirty="0">
                <a:solidFill>
                  <a:srgbClr val="191919"/>
                </a:solidFill>
                <a:latin typeface="Times New Roman"/>
                <a:cs typeface="Times New Roman"/>
              </a:rPr>
              <a:t>j</a:t>
            </a:r>
            <a:r>
              <a:rPr sz="2400" spc="37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400" spc="300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400" spc="30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400" spc="229" dirty="0">
                <a:solidFill>
                  <a:srgbClr val="191919"/>
                </a:solidFill>
                <a:latin typeface="Times New Roman"/>
                <a:cs typeface="Times New Roman"/>
              </a:rPr>
              <a:t>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61391" y="6004559"/>
            <a:ext cx="135890" cy="169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1100" spc="195" dirty="0">
                <a:solidFill>
                  <a:srgbClr val="191919"/>
                </a:solidFill>
                <a:latin typeface="Times New Roman"/>
                <a:cs typeface="Times New Roman"/>
              </a:rPr>
              <a:t>●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1860" y="2981959"/>
            <a:ext cx="8249920" cy="1021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6600" spc="898" dirty="0">
                <a:solidFill>
                  <a:srgbClr val="191919"/>
                </a:solidFill>
                <a:latin typeface="Times New Roman"/>
                <a:cs typeface="Times New Roman"/>
              </a:rPr>
              <a:t>Hyb</a:t>
            </a:r>
            <a:r>
              <a:rPr sz="6600" spc="509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6600" spc="405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6600" spc="755" dirty="0">
                <a:solidFill>
                  <a:srgbClr val="191919"/>
                </a:solidFill>
                <a:latin typeface="Times New Roman"/>
                <a:cs typeface="Times New Roman"/>
              </a:rPr>
              <a:t>d</a:t>
            </a:r>
            <a:r>
              <a:rPr sz="6600" spc="44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6600" spc="-10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6600" spc="915" dirty="0">
                <a:solidFill>
                  <a:srgbClr val="191919"/>
                </a:solidFill>
                <a:latin typeface="Times New Roman"/>
                <a:cs typeface="Times New Roman"/>
              </a:rPr>
              <a:t>p</a:t>
            </a:r>
            <a:r>
              <a:rPr sz="6600" spc="909" dirty="0">
                <a:solidFill>
                  <a:srgbClr val="191919"/>
                </a:solidFill>
                <a:latin typeface="Times New Roman"/>
                <a:cs typeface="Times New Roman"/>
              </a:rPr>
              <a:t>p</a:t>
            </a:r>
            <a:r>
              <a:rPr sz="6600" spc="935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6600" spc="885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6600" spc="77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6600" spc="869" dirty="0">
                <a:solidFill>
                  <a:srgbClr val="191919"/>
                </a:solidFill>
                <a:latin typeface="Times New Roman"/>
                <a:cs typeface="Times New Roman"/>
              </a:rPr>
              <a:t>ches</a:t>
            </a:r>
            <a:endParaRPr sz="6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4190" y="555293"/>
            <a:ext cx="9075420" cy="7540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44000"/>
            <a:r>
              <a:rPr spc="240" dirty="0"/>
              <a:t>T</a:t>
            </a:r>
            <a:r>
              <a:rPr spc="610" dirty="0"/>
              <a:t>h</a:t>
            </a:r>
            <a:r>
              <a:rPr spc="640" dirty="0"/>
              <a:t>e</a:t>
            </a:r>
            <a:r>
              <a:rPr spc="295" dirty="0"/>
              <a:t> </a:t>
            </a:r>
            <a:r>
              <a:rPr spc="290" dirty="0"/>
              <a:t>B</a:t>
            </a:r>
            <a:r>
              <a:rPr spc="640" dirty="0"/>
              <a:t>e</a:t>
            </a:r>
            <a:r>
              <a:rPr spc="520" dirty="0"/>
              <a:t>s</a:t>
            </a:r>
            <a:r>
              <a:rPr spc="545" dirty="0"/>
              <a:t>t</a:t>
            </a:r>
            <a:r>
              <a:rPr spc="290" dirty="0"/>
              <a:t> </a:t>
            </a:r>
            <a:r>
              <a:rPr spc="345" dirty="0"/>
              <a:t>o</a:t>
            </a:r>
            <a:r>
              <a:rPr spc="229" dirty="0"/>
              <a:t>f</a:t>
            </a:r>
            <a:r>
              <a:rPr spc="300" dirty="0"/>
              <a:t> </a:t>
            </a:r>
            <a:r>
              <a:rPr spc="120" dirty="0"/>
              <a:t>A</a:t>
            </a:r>
            <a:r>
              <a:rPr spc="35" dirty="0"/>
              <a:t>l</a:t>
            </a:r>
            <a:r>
              <a:rPr spc="180" dirty="0"/>
              <a:t>l</a:t>
            </a:r>
            <a:r>
              <a:rPr spc="290" dirty="0"/>
              <a:t> </a:t>
            </a:r>
            <a:r>
              <a:rPr spc="35" dirty="0"/>
              <a:t>W</a:t>
            </a:r>
            <a:r>
              <a:rPr spc="525" dirty="0"/>
              <a:t>or</a:t>
            </a:r>
            <a:r>
              <a:rPr spc="170" dirty="0"/>
              <a:t>l</a:t>
            </a:r>
            <a:r>
              <a:rPr spc="560" dirty="0"/>
              <a:t>ds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idx="1"/>
          </p:nvPr>
        </p:nvSpPr>
        <p:spPr>
          <a:xfrm>
            <a:off x="504190" y="1763185"/>
            <a:ext cx="9075420" cy="4176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6958" marR="6348">
              <a:lnSpc>
                <a:spcPts val="3729"/>
              </a:lnSpc>
            </a:pPr>
            <a:r>
              <a:rPr sz="3200" spc="175" dirty="0">
                <a:solidFill>
                  <a:srgbClr val="191919"/>
                </a:solidFill>
              </a:rPr>
              <a:t>T</a:t>
            </a:r>
            <a:r>
              <a:rPr sz="3200" spc="489" dirty="0">
                <a:solidFill>
                  <a:srgbClr val="191919"/>
                </a:solidFill>
              </a:rPr>
              <a:t>h</a:t>
            </a:r>
            <a:r>
              <a:rPr sz="3200" spc="434" dirty="0">
                <a:solidFill>
                  <a:srgbClr val="191919"/>
                </a:solidFill>
              </a:rPr>
              <a:t>e</a:t>
            </a:r>
            <a:r>
              <a:rPr sz="3200" spc="220" dirty="0">
                <a:solidFill>
                  <a:srgbClr val="191919"/>
                </a:solidFill>
              </a:rPr>
              <a:t> </a:t>
            </a:r>
            <a:r>
              <a:rPr sz="3200" spc="459" dirty="0">
                <a:solidFill>
                  <a:srgbClr val="191919"/>
                </a:solidFill>
              </a:rPr>
              <a:t>be</a:t>
            </a:r>
            <a:r>
              <a:rPr sz="3200" spc="385" dirty="0">
                <a:solidFill>
                  <a:srgbClr val="191919"/>
                </a:solidFill>
              </a:rPr>
              <a:t>s</a:t>
            </a:r>
            <a:r>
              <a:rPr sz="3200" spc="395" dirty="0">
                <a:solidFill>
                  <a:srgbClr val="191919"/>
                </a:solidFill>
              </a:rPr>
              <a:t>t</a:t>
            </a:r>
            <a:r>
              <a:rPr sz="3200" spc="209" dirty="0">
                <a:solidFill>
                  <a:srgbClr val="191919"/>
                </a:solidFill>
              </a:rPr>
              <a:t> </a:t>
            </a:r>
            <a:r>
              <a:rPr sz="3200" spc="505" dirty="0">
                <a:solidFill>
                  <a:srgbClr val="191919"/>
                </a:solidFill>
              </a:rPr>
              <a:t>ga</a:t>
            </a:r>
            <a:r>
              <a:rPr sz="3200" spc="365" dirty="0">
                <a:solidFill>
                  <a:srgbClr val="191919"/>
                </a:solidFill>
              </a:rPr>
              <a:t>r</a:t>
            </a:r>
            <a:r>
              <a:rPr sz="3200" spc="455" dirty="0">
                <a:solidFill>
                  <a:srgbClr val="191919"/>
                </a:solidFill>
              </a:rPr>
              <a:t>bag</a:t>
            </a:r>
            <a:r>
              <a:rPr sz="3200" spc="425" dirty="0">
                <a:solidFill>
                  <a:srgbClr val="191919"/>
                </a:solidFill>
              </a:rPr>
              <a:t>e</a:t>
            </a:r>
            <a:r>
              <a:rPr sz="3200" spc="220" dirty="0">
                <a:solidFill>
                  <a:srgbClr val="191919"/>
                </a:solidFill>
              </a:rPr>
              <a:t> </a:t>
            </a:r>
            <a:r>
              <a:rPr sz="3200" spc="370" dirty="0">
                <a:solidFill>
                  <a:srgbClr val="191919"/>
                </a:solidFill>
              </a:rPr>
              <a:t>c</a:t>
            </a:r>
            <a:r>
              <a:rPr sz="3200" spc="280" dirty="0">
                <a:solidFill>
                  <a:srgbClr val="191919"/>
                </a:solidFill>
              </a:rPr>
              <a:t>ollec</a:t>
            </a:r>
            <a:r>
              <a:rPr sz="3200" spc="395" dirty="0">
                <a:solidFill>
                  <a:srgbClr val="191919"/>
                </a:solidFill>
              </a:rPr>
              <a:t>t</a:t>
            </a:r>
            <a:r>
              <a:rPr sz="3200" spc="455" dirty="0">
                <a:solidFill>
                  <a:srgbClr val="191919"/>
                </a:solidFill>
              </a:rPr>
              <a:t>o</a:t>
            </a:r>
            <a:r>
              <a:rPr sz="3200" spc="310" dirty="0">
                <a:solidFill>
                  <a:srgbClr val="191919"/>
                </a:solidFill>
              </a:rPr>
              <a:t>r</a:t>
            </a:r>
            <a:r>
              <a:rPr sz="3200" spc="385" dirty="0">
                <a:solidFill>
                  <a:srgbClr val="191919"/>
                </a:solidFill>
              </a:rPr>
              <a:t>s</a:t>
            </a:r>
            <a:r>
              <a:rPr sz="3200" spc="209" dirty="0">
                <a:solidFill>
                  <a:srgbClr val="191919"/>
                </a:solidFill>
              </a:rPr>
              <a:t> </a:t>
            </a:r>
            <a:r>
              <a:rPr sz="3200" spc="204" dirty="0">
                <a:solidFill>
                  <a:srgbClr val="191919"/>
                </a:solidFill>
              </a:rPr>
              <a:t>i</a:t>
            </a:r>
            <a:r>
              <a:rPr sz="3200" spc="380" dirty="0">
                <a:solidFill>
                  <a:srgbClr val="191919"/>
                </a:solidFill>
              </a:rPr>
              <a:t>n</a:t>
            </a:r>
            <a:r>
              <a:rPr sz="3200" spc="215" dirty="0">
                <a:solidFill>
                  <a:srgbClr val="191919"/>
                </a:solidFill>
              </a:rPr>
              <a:t> </a:t>
            </a:r>
            <a:r>
              <a:rPr sz="3200" spc="450" dirty="0">
                <a:solidFill>
                  <a:srgbClr val="191919"/>
                </a:solidFill>
              </a:rPr>
              <a:t>u</a:t>
            </a:r>
            <a:r>
              <a:rPr sz="3200" spc="380" dirty="0">
                <a:solidFill>
                  <a:srgbClr val="191919"/>
                </a:solidFill>
              </a:rPr>
              <a:t>s</a:t>
            </a:r>
            <a:r>
              <a:rPr sz="3200" spc="465" dirty="0">
                <a:solidFill>
                  <a:srgbClr val="191919"/>
                </a:solidFill>
              </a:rPr>
              <a:t>e</a:t>
            </a:r>
            <a:r>
              <a:rPr sz="3200" spc="220" dirty="0">
                <a:solidFill>
                  <a:srgbClr val="191919"/>
                </a:solidFill>
              </a:rPr>
              <a:t> </a:t>
            </a:r>
            <a:r>
              <a:rPr sz="3200" spc="385" dirty="0">
                <a:solidFill>
                  <a:srgbClr val="191919"/>
                </a:solidFill>
              </a:rPr>
              <a:t>t</a:t>
            </a:r>
            <a:r>
              <a:rPr sz="3200" spc="375" dirty="0">
                <a:solidFill>
                  <a:srgbClr val="191919"/>
                </a:solidFill>
              </a:rPr>
              <a:t>o</a:t>
            </a:r>
            <a:r>
              <a:rPr sz="3200" spc="385" dirty="0">
                <a:solidFill>
                  <a:srgbClr val="191919"/>
                </a:solidFill>
              </a:rPr>
              <a:t>d</a:t>
            </a:r>
            <a:r>
              <a:rPr sz="3200" spc="470" dirty="0">
                <a:solidFill>
                  <a:srgbClr val="191919"/>
                </a:solidFill>
              </a:rPr>
              <a:t>a</a:t>
            </a:r>
            <a:r>
              <a:rPr sz="3200" spc="190" dirty="0">
                <a:solidFill>
                  <a:srgbClr val="191919"/>
                </a:solidFill>
              </a:rPr>
              <a:t>y</a:t>
            </a:r>
            <a:r>
              <a:rPr sz="3200" spc="95" dirty="0">
                <a:solidFill>
                  <a:srgbClr val="191919"/>
                </a:solidFill>
              </a:rPr>
              <a:t> </a:t>
            </a:r>
            <a:r>
              <a:rPr sz="3200" spc="440" dirty="0">
                <a:solidFill>
                  <a:srgbClr val="191919"/>
                </a:solidFill>
              </a:rPr>
              <a:t>ar</a:t>
            </a:r>
            <a:r>
              <a:rPr sz="3200" spc="509" dirty="0">
                <a:solidFill>
                  <a:srgbClr val="191919"/>
                </a:solidFill>
              </a:rPr>
              <a:t>e</a:t>
            </a:r>
            <a:r>
              <a:rPr sz="3200" spc="220" dirty="0">
                <a:solidFill>
                  <a:srgbClr val="191919"/>
                </a:solidFill>
              </a:rPr>
              <a:t> </a:t>
            </a:r>
            <a:r>
              <a:rPr sz="3200" spc="459" dirty="0">
                <a:solidFill>
                  <a:srgbClr val="191919"/>
                </a:solidFill>
              </a:rPr>
              <a:t>ba</a:t>
            </a:r>
            <a:r>
              <a:rPr sz="3200" spc="390" dirty="0">
                <a:solidFill>
                  <a:srgbClr val="191919"/>
                </a:solidFill>
              </a:rPr>
              <a:t>s</a:t>
            </a:r>
            <a:r>
              <a:rPr sz="3200" spc="414" dirty="0">
                <a:solidFill>
                  <a:srgbClr val="191919"/>
                </a:solidFill>
              </a:rPr>
              <a:t>e</a:t>
            </a:r>
            <a:r>
              <a:rPr sz="3200" spc="480" dirty="0">
                <a:solidFill>
                  <a:srgbClr val="191919"/>
                </a:solidFill>
              </a:rPr>
              <a:t>d</a:t>
            </a:r>
            <a:r>
              <a:rPr sz="3200" spc="215" dirty="0">
                <a:solidFill>
                  <a:srgbClr val="191919"/>
                </a:solidFill>
              </a:rPr>
              <a:t> </a:t>
            </a:r>
            <a:r>
              <a:rPr sz="3200" spc="375" dirty="0">
                <a:solidFill>
                  <a:srgbClr val="191919"/>
                </a:solidFill>
              </a:rPr>
              <a:t>o</a:t>
            </a:r>
            <a:r>
              <a:rPr sz="3200" spc="380" dirty="0">
                <a:solidFill>
                  <a:srgbClr val="191919"/>
                </a:solidFill>
              </a:rPr>
              <a:t>n</a:t>
            </a:r>
            <a:r>
              <a:rPr sz="3200" spc="220" dirty="0">
                <a:solidFill>
                  <a:srgbClr val="191919"/>
                </a:solidFill>
              </a:rPr>
              <a:t> </a:t>
            </a:r>
            <a:r>
              <a:rPr sz="3200" spc="480" dirty="0">
                <a:solidFill>
                  <a:srgbClr val="191919"/>
                </a:solidFill>
              </a:rPr>
              <a:t>a</a:t>
            </a:r>
            <a:r>
              <a:rPr sz="3200" spc="215" dirty="0">
                <a:solidFill>
                  <a:srgbClr val="191919"/>
                </a:solidFill>
              </a:rPr>
              <a:t> </a:t>
            </a:r>
            <a:r>
              <a:rPr sz="3200" spc="370" dirty="0">
                <a:solidFill>
                  <a:srgbClr val="191919"/>
                </a:solidFill>
              </a:rPr>
              <a:t>c</a:t>
            </a:r>
            <a:r>
              <a:rPr sz="3200" spc="420" dirty="0">
                <a:solidFill>
                  <a:srgbClr val="191919"/>
                </a:solidFill>
              </a:rPr>
              <a:t>om</a:t>
            </a:r>
            <a:r>
              <a:rPr sz="3200" spc="450" dirty="0">
                <a:solidFill>
                  <a:srgbClr val="191919"/>
                </a:solidFill>
              </a:rPr>
              <a:t>b</a:t>
            </a:r>
            <a:r>
              <a:rPr sz="3200" spc="365" dirty="0">
                <a:solidFill>
                  <a:srgbClr val="191919"/>
                </a:solidFill>
              </a:rPr>
              <a:t>inat</a:t>
            </a:r>
            <a:r>
              <a:rPr sz="3200" spc="150" dirty="0">
                <a:solidFill>
                  <a:srgbClr val="191919"/>
                </a:solidFill>
              </a:rPr>
              <a:t>i</a:t>
            </a:r>
            <a:r>
              <a:rPr sz="3200" spc="290" dirty="0">
                <a:solidFill>
                  <a:srgbClr val="191919"/>
                </a:solidFill>
              </a:rPr>
              <a:t>o</a:t>
            </a:r>
            <a:r>
              <a:rPr sz="3200" spc="445" dirty="0">
                <a:solidFill>
                  <a:srgbClr val="191919"/>
                </a:solidFill>
              </a:rPr>
              <a:t>n</a:t>
            </a:r>
            <a:r>
              <a:rPr sz="3200" spc="215" dirty="0">
                <a:solidFill>
                  <a:srgbClr val="191919"/>
                </a:solidFill>
              </a:rPr>
              <a:t> </a:t>
            </a:r>
            <a:r>
              <a:rPr sz="3200" spc="250" dirty="0">
                <a:solidFill>
                  <a:srgbClr val="191919"/>
                </a:solidFill>
              </a:rPr>
              <a:t>o</a:t>
            </a:r>
            <a:r>
              <a:rPr sz="3200" spc="170" dirty="0">
                <a:solidFill>
                  <a:srgbClr val="191919"/>
                </a:solidFill>
              </a:rPr>
              <a:t>f</a:t>
            </a:r>
            <a:r>
              <a:rPr sz="3200" spc="220" dirty="0">
                <a:solidFill>
                  <a:srgbClr val="191919"/>
                </a:solidFill>
              </a:rPr>
              <a:t> </a:t>
            </a:r>
            <a:r>
              <a:rPr sz="3200" spc="380" dirty="0">
                <a:solidFill>
                  <a:srgbClr val="191919"/>
                </a:solidFill>
              </a:rPr>
              <a:t>s</a:t>
            </a:r>
            <a:r>
              <a:rPr sz="3200" spc="545" dirty="0">
                <a:solidFill>
                  <a:srgbClr val="191919"/>
                </a:solidFill>
              </a:rPr>
              <a:t>m</a:t>
            </a:r>
            <a:r>
              <a:rPr sz="3200" spc="335" dirty="0">
                <a:solidFill>
                  <a:srgbClr val="191919"/>
                </a:solidFill>
              </a:rPr>
              <a:t>aller</a:t>
            </a:r>
            <a:r>
              <a:rPr sz="3200" spc="235" dirty="0">
                <a:solidFill>
                  <a:srgbClr val="191919"/>
                </a:solidFill>
              </a:rPr>
              <a:t> </a:t>
            </a:r>
            <a:r>
              <a:rPr sz="3200" spc="505" dirty="0">
                <a:solidFill>
                  <a:srgbClr val="191919"/>
                </a:solidFill>
              </a:rPr>
              <a:t>ga</a:t>
            </a:r>
            <a:r>
              <a:rPr sz="3200" spc="365" dirty="0">
                <a:solidFill>
                  <a:srgbClr val="191919"/>
                </a:solidFill>
              </a:rPr>
              <a:t>r</a:t>
            </a:r>
            <a:r>
              <a:rPr sz="3200" spc="455" dirty="0">
                <a:solidFill>
                  <a:srgbClr val="191919"/>
                </a:solidFill>
              </a:rPr>
              <a:t>bag</a:t>
            </a:r>
            <a:r>
              <a:rPr sz="3200" spc="425" dirty="0">
                <a:solidFill>
                  <a:srgbClr val="191919"/>
                </a:solidFill>
              </a:rPr>
              <a:t>e</a:t>
            </a:r>
            <a:r>
              <a:rPr sz="3200" spc="209" dirty="0">
                <a:solidFill>
                  <a:srgbClr val="191919"/>
                </a:solidFill>
              </a:rPr>
              <a:t> </a:t>
            </a:r>
            <a:r>
              <a:rPr sz="3200" spc="370" dirty="0">
                <a:solidFill>
                  <a:srgbClr val="191919"/>
                </a:solidFill>
              </a:rPr>
              <a:t>c</a:t>
            </a:r>
            <a:r>
              <a:rPr sz="3200" spc="325" dirty="0">
                <a:solidFill>
                  <a:srgbClr val="191919"/>
                </a:solidFill>
              </a:rPr>
              <a:t>o</a:t>
            </a:r>
            <a:r>
              <a:rPr sz="3200" spc="250" dirty="0">
                <a:solidFill>
                  <a:srgbClr val="191919"/>
                </a:solidFill>
              </a:rPr>
              <a:t>lle</a:t>
            </a:r>
            <a:r>
              <a:rPr sz="3200" spc="345" dirty="0">
                <a:solidFill>
                  <a:srgbClr val="191919"/>
                </a:solidFill>
              </a:rPr>
              <a:t>c</a:t>
            </a:r>
            <a:r>
              <a:rPr sz="3200" spc="395" dirty="0">
                <a:solidFill>
                  <a:srgbClr val="191919"/>
                </a:solidFill>
              </a:rPr>
              <a:t>t</a:t>
            </a:r>
            <a:r>
              <a:rPr sz="3200" spc="390" dirty="0">
                <a:solidFill>
                  <a:srgbClr val="191919"/>
                </a:solidFill>
              </a:rPr>
              <a:t>or</a:t>
            </a:r>
            <a:r>
              <a:rPr sz="3200" spc="375" dirty="0">
                <a:solidFill>
                  <a:srgbClr val="191919"/>
                </a:solidFill>
              </a:rPr>
              <a:t>s</a:t>
            </a:r>
            <a:r>
              <a:rPr sz="3200" spc="215" dirty="0">
                <a:solidFill>
                  <a:srgbClr val="191919"/>
                </a:solidFill>
              </a:rPr>
              <a:t>.</a:t>
            </a:r>
            <a:endParaRPr sz="3200"/>
          </a:p>
          <a:p>
            <a:pPr marL="326958" marR="693276">
              <a:lnSpc>
                <a:spcPts val="3729"/>
              </a:lnSpc>
              <a:spcBef>
                <a:spcPts val="1420"/>
              </a:spcBef>
            </a:pPr>
            <a:r>
              <a:rPr sz="3200" spc="370" dirty="0">
                <a:solidFill>
                  <a:srgbClr val="191919"/>
                </a:solidFill>
              </a:rPr>
              <a:t>E</a:t>
            </a:r>
            <a:r>
              <a:rPr sz="3200" spc="420" dirty="0">
                <a:solidFill>
                  <a:srgbClr val="191919"/>
                </a:solidFill>
              </a:rPr>
              <a:t>a</a:t>
            </a:r>
            <a:r>
              <a:rPr sz="3200" spc="430" dirty="0">
                <a:solidFill>
                  <a:srgbClr val="191919"/>
                </a:solidFill>
              </a:rPr>
              <a:t>c</a:t>
            </a:r>
            <a:r>
              <a:rPr sz="3200" spc="445" dirty="0">
                <a:solidFill>
                  <a:srgbClr val="191919"/>
                </a:solidFill>
              </a:rPr>
              <a:t>h</a:t>
            </a:r>
            <a:r>
              <a:rPr sz="3200" spc="215" dirty="0">
                <a:solidFill>
                  <a:srgbClr val="191919"/>
                </a:solidFill>
              </a:rPr>
              <a:t> </a:t>
            </a:r>
            <a:r>
              <a:rPr sz="3200" spc="505" dirty="0">
                <a:solidFill>
                  <a:srgbClr val="191919"/>
                </a:solidFill>
              </a:rPr>
              <a:t>ga</a:t>
            </a:r>
            <a:r>
              <a:rPr sz="3200" spc="365" dirty="0">
                <a:solidFill>
                  <a:srgbClr val="191919"/>
                </a:solidFill>
              </a:rPr>
              <a:t>r</a:t>
            </a:r>
            <a:r>
              <a:rPr sz="3200" spc="455" dirty="0">
                <a:solidFill>
                  <a:srgbClr val="191919"/>
                </a:solidFill>
              </a:rPr>
              <a:t>bag</a:t>
            </a:r>
            <a:r>
              <a:rPr sz="3200" spc="425" dirty="0">
                <a:solidFill>
                  <a:srgbClr val="191919"/>
                </a:solidFill>
              </a:rPr>
              <a:t>e</a:t>
            </a:r>
            <a:r>
              <a:rPr sz="3200" spc="220" dirty="0">
                <a:solidFill>
                  <a:srgbClr val="191919"/>
                </a:solidFill>
              </a:rPr>
              <a:t> </a:t>
            </a:r>
            <a:r>
              <a:rPr sz="3200" spc="370" dirty="0">
                <a:solidFill>
                  <a:srgbClr val="191919"/>
                </a:solidFill>
              </a:rPr>
              <a:t>c</a:t>
            </a:r>
            <a:r>
              <a:rPr sz="3200" spc="280" dirty="0">
                <a:solidFill>
                  <a:srgbClr val="191919"/>
                </a:solidFill>
              </a:rPr>
              <a:t>ollec</a:t>
            </a:r>
            <a:r>
              <a:rPr sz="3200" spc="395" dirty="0">
                <a:solidFill>
                  <a:srgbClr val="191919"/>
                </a:solidFill>
              </a:rPr>
              <a:t>t</a:t>
            </a:r>
            <a:r>
              <a:rPr sz="3200" spc="455" dirty="0">
                <a:solidFill>
                  <a:srgbClr val="191919"/>
                </a:solidFill>
              </a:rPr>
              <a:t>o</a:t>
            </a:r>
            <a:r>
              <a:rPr sz="3200" spc="305" dirty="0">
                <a:solidFill>
                  <a:srgbClr val="191919"/>
                </a:solidFill>
              </a:rPr>
              <a:t>r</a:t>
            </a:r>
            <a:r>
              <a:rPr sz="3200" spc="220" dirty="0">
                <a:solidFill>
                  <a:srgbClr val="191919"/>
                </a:solidFill>
              </a:rPr>
              <a:t> </a:t>
            </a:r>
            <a:r>
              <a:rPr sz="3200" spc="215" dirty="0">
                <a:solidFill>
                  <a:srgbClr val="191919"/>
                </a:solidFill>
              </a:rPr>
              <a:t>i</a:t>
            </a:r>
            <a:r>
              <a:rPr sz="3200" spc="310" dirty="0">
                <a:solidFill>
                  <a:srgbClr val="191919"/>
                </a:solidFill>
              </a:rPr>
              <a:t>s</a:t>
            </a:r>
            <a:r>
              <a:rPr sz="3200" spc="209" dirty="0">
                <a:solidFill>
                  <a:srgbClr val="191919"/>
                </a:solidFill>
              </a:rPr>
              <a:t> </a:t>
            </a:r>
            <a:r>
              <a:rPr sz="3200" spc="385" dirty="0">
                <a:solidFill>
                  <a:srgbClr val="191919"/>
                </a:solidFill>
              </a:rPr>
              <a:t>t</a:t>
            </a:r>
            <a:r>
              <a:rPr sz="3200" spc="530" dirty="0">
                <a:solidFill>
                  <a:srgbClr val="191919"/>
                </a:solidFill>
              </a:rPr>
              <a:t>a</a:t>
            </a:r>
            <a:r>
              <a:rPr sz="3200" spc="409" dirty="0">
                <a:solidFill>
                  <a:srgbClr val="191919"/>
                </a:solidFill>
              </a:rPr>
              <a:t>r</a:t>
            </a:r>
            <a:r>
              <a:rPr sz="3200" spc="475" dirty="0">
                <a:solidFill>
                  <a:srgbClr val="191919"/>
                </a:solidFill>
              </a:rPr>
              <a:t>g</a:t>
            </a:r>
            <a:r>
              <a:rPr sz="3200" spc="425" dirty="0">
                <a:solidFill>
                  <a:srgbClr val="191919"/>
                </a:solidFill>
              </a:rPr>
              <a:t>e</a:t>
            </a:r>
            <a:r>
              <a:rPr sz="3200" spc="385" dirty="0">
                <a:solidFill>
                  <a:srgbClr val="191919"/>
                </a:solidFill>
              </a:rPr>
              <a:t>t</a:t>
            </a:r>
            <a:r>
              <a:rPr sz="3200" spc="465" dirty="0">
                <a:solidFill>
                  <a:srgbClr val="191919"/>
                </a:solidFill>
              </a:rPr>
              <a:t>e</a:t>
            </a:r>
            <a:r>
              <a:rPr sz="3200" spc="445" dirty="0">
                <a:solidFill>
                  <a:srgbClr val="191919"/>
                </a:solidFill>
              </a:rPr>
              <a:t>d</a:t>
            </a:r>
            <a:r>
              <a:rPr sz="3200" spc="215" dirty="0">
                <a:solidFill>
                  <a:srgbClr val="191919"/>
                </a:solidFill>
              </a:rPr>
              <a:t> </a:t>
            </a:r>
            <a:r>
              <a:rPr sz="3200" spc="385" dirty="0">
                <a:solidFill>
                  <a:srgbClr val="191919"/>
                </a:solidFill>
              </a:rPr>
              <a:t>t</a:t>
            </a:r>
            <a:r>
              <a:rPr sz="3200" spc="320" dirty="0">
                <a:solidFill>
                  <a:srgbClr val="191919"/>
                </a:solidFill>
              </a:rPr>
              <a:t>o</a:t>
            </a:r>
            <a:r>
              <a:rPr sz="3200" spc="160" dirty="0">
                <a:solidFill>
                  <a:srgbClr val="191919"/>
                </a:solidFill>
              </a:rPr>
              <a:t> </a:t>
            </a:r>
            <a:r>
              <a:rPr sz="3200" spc="459" dirty="0">
                <a:solidFill>
                  <a:srgbClr val="191919"/>
                </a:solidFill>
              </a:rPr>
              <a:t>r</a:t>
            </a:r>
            <a:r>
              <a:rPr sz="3200" spc="420" dirty="0">
                <a:solidFill>
                  <a:srgbClr val="191919"/>
                </a:solidFill>
              </a:rPr>
              <a:t>e</a:t>
            </a:r>
            <a:r>
              <a:rPr sz="3200" spc="430" dirty="0">
                <a:solidFill>
                  <a:srgbClr val="191919"/>
                </a:solidFill>
              </a:rPr>
              <a:t>c</a:t>
            </a:r>
            <a:r>
              <a:rPr sz="3200" spc="235" dirty="0">
                <a:solidFill>
                  <a:srgbClr val="191919"/>
                </a:solidFill>
              </a:rPr>
              <a:t>lai</a:t>
            </a:r>
            <a:r>
              <a:rPr sz="3200" spc="570" dirty="0">
                <a:solidFill>
                  <a:srgbClr val="191919"/>
                </a:solidFill>
              </a:rPr>
              <a:t>m</a:t>
            </a:r>
            <a:r>
              <a:rPr sz="3200" spc="220" dirty="0">
                <a:solidFill>
                  <a:srgbClr val="191919"/>
                </a:solidFill>
              </a:rPr>
              <a:t> </a:t>
            </a:r>
            <a:r>
              <a:rPr sz="3200" spc="380" dirty="0">
                <a:solidFill>
                  <a:srgbClr val="191919"/>
                </a:solidFill>
              </a:rPr>
              <a:t>s</a:t>
            </a:r>
            <a:r>
              <a:rPr sz="3200" spc="475" dirty="0">
                <a:solidFill>
                  <a:srgbClr val="191919"/>
                </a:solidFill>
              </a:rPr>
              <a:t>p</a:t>
            </a:r>
            <a:r>
              <a:rPr sz="3200" spc="425" dirty="0">
                <a:solidFill>
                  <a:srgbClr val="191919"/>
                </a:solidFill>
              </a:rPr>
              <a:t>e</a:t>
            </a:r>
            <a:r>
              <a:rPr sz="3200" spc="370" dirty="0">
                <a:solidFill>
                  <a:srgbClr val="191919"/>
                </a:solidFill>
              </a:rPr>
              <a:t>c</a:t>
            </a:r>
            <a:r>
              <a:rPr sz="3200" spc="110" dirty="0">
                <a:solidFill>
                  <a:srgbClr val="191919"/>
                </a:solidFill>
              </a:rPr>
              <a:t>i</a:t>
            </a:r>
            <a:r>
              <a:rPr sz="3200" spc="134" dirty="0">
                <a:solidFill>
                  <a:srgbClr val="191919"/>
                </a:solidFill>
              </a:rPr>
              <a:t>f</a:t>
            </a:r>
            <a:r>
              <a:rPr sz="3200" spc="190" dirty="0">
                <a:solidFill>
                  <a:srgbClr val="191919"/>
                </a:solidFill>
              </a:rPr>
              <a:t>i</a:t>
            </a:r>
            <a:r>
              <a:rPr sz="3200" spc="310" dirty="0">
                <a:solidFill>
                  <a:srgbClr val="191919"/>
                </a:solidFill>
              </a:rPr>
              <a:t>c</a:t>
            </a:r>
            <a:r>
              <a:rPr sz="3200" spc="220" dirty="0">
                <a:solidFill>
                  <a:srgbClr val="191919"/>
                </a:solidFill>
              </a:rPr>
              <a:t> </a:t>
            </a:r>
            <a:r>
              <a:rPr sz="3200" spc="385" dirty="0">
                <a:solidFill>
                  <a:srgbClr val="191919"/>
                </a:solidFill>
              </a:rPr>
              <a:t>t</a:t>
            </a:r>
            <a:r>
              <a:rPr sz="3200" spc="190" dirty="0">
                <a:solidFill>
                  <a:srgbClr val="191919"/>
                </a:solidFill>
              </a:rPr>
              <a:t>y</a:t>
            </a:r>
            <a:r>
              <a:rPr sz="3200" spc="475" dirty="0">
                <a:solidFill>
                  <a:srgbClr val="191919"/>
                </a:solidFill>
              </a:rPr>
              <a:t>p</a:t>
            </a:r>
            <a:r>
              <a:rPr sz="3200" spc="425" dirty="0">
                <a:solidFill>
                  <a:srgbClr val="191919"/>
                </a:solidFill>
              </a:rPr>
              <a:t>e</a:t>
            </a:r>
            <a:r>
              <a:rPr sz="3200" spc="385" dirty="0">
                <a:solidFill>
                  <a:srgbClr val="191919"/>
                </a:solidFill>
              </a:rPr>
              <a:t>s</a:t>
            </a:r>
            <a:r>
              <a:rPr sz="3200" spc="215" dirty="0">
                <a:solidFill>
                  <a:srgbClr val="191919"/>
                </a:solidFill>
              </a:rPr>
              <a:t> </a:t>
            </a:r>
            <a:r>
              <a:rPr sz="3200" spc="325" dirty="0">
                <a:solidFill>
                  <a:srgbClr val="191919"/>
                </a:solidFill>
              </a:rPr>
              <a:t>o</a:t>
            </a:r>
            <a:r>
              <a:rPr sz="3200" spc="114" dirty="0">
                <a:solidFill>
                  <a:srgbClr val="191919"/>
                </a:solidFill>
              </a:rPr>
              <a:t>f</a:t>
            </a:r>
            <a:r>
              <a:rPr sz="3200" spc="209" dirty="0">
                <a:solidFill>
                  <a:srgbClr val="191919"/>
                </a:solidFill>
              </a:rPr>
              <a:t> </a:t>
            </a:r>
            <a:r>
              <a:rPr sz="3200" spc="450" dirty="0">
                <a:solidFill>
                  <a:srgbClr val="191919"/>
                </a:solidFill>
              </a:rPr>
              <a:t>g</a:t>
            </a:r>
            <a:r>
              <a:rPr sz="3200" spc="470" dirty="0">
                <a:solidFill>
                  <a:srgbClr val="191919"/>
                </a:solidFill>
              </a:rPr>
              <a:t>a</a:t>
            </a:r>
            <a:r>
              <a:rPr sz="3200" spc="459" dirty="0">
                <a:solidFill>
                  <a:srgbClr val="191919"/>
                </a:solidFill>
              </a:rPr>
              <a:t>r</a:t>
            </a:r>
            <a:r>
              <a:rPr sz="3200" spc="455" dirty="0">
                <a:solidFill>
                  <a:srgbClr val="191919"/>
                </a:solidFill>
              </a:rPr>
              <a:t>bag</a:t>
            </a:r>
            <a:r>
              <a:rPr sz="3200" spc="425" dirty="0">
                <a:solidFill>
                  <a:srgbClr val="191919"/>
                </a:solidFill>
              </a:rPr>
              <a:t>e</a:t>
            </a:r>
            <a:r>
              <a:rPr sz="3200" spc="215" dirty="0">
                <a:solidFill>
                  <a:srgbClr val="191919"/>
                </a:solidFill>
              </a:rPr>
              <a:t>.</a:t>
            </a:r>
            <a:endParaRPr sz="3200"/>
          </a:p>
          <a:p>
            <a:pPr marL="326958" marR="344099">
              <a:lnSpc>
                <a:spcPct val="97300"/>
              </a:lnSpc>
              <a:spcBef>
                <a:spcPts val="1305"/>
              </a:spcBef>
            </a:pPr>
            <a:r>
              <a:rPr sz="3200" spc="365" dirty="0">
                <a:solidFill>
                  <a:srgbClr val="191919"/>
                </a:solidFill>
              </a:rPr>
              <a:t>U</a:t>
            </a:r>
            <a:r>
              <a:rPr sz="3200" spc="380" dirty="0">
                <a:solidFill>
                  <a:srgbClr val="191919"/>
                </a:solidFill>
              </a:rPr>
              <a:t>s</a:t>
            </a:r>
            <a:r>
              <a:rPr sz="3200" spc="450" dirty="0">
                <a:solidFill>
                  <a:srgbClr val="191919"/>
                </a:solidFill>
              </a:rPr>
              <a:t>u</a:t>
            </a:r>
            <a:r>
              <a:rPr sz="3200" spc="204" dirty="0">
                <a:solidFill>
                  <a:srgbClr val="191919"/>
                </a:solidFill>
              </a:rPr>
              <a:t>all</a:t>
            </a:r>
            <a:r>
              <a:rPr sz="3200" spc="320" dirty="0">
                <a:solidFill>
                  <a:srgbClr val="191919"/>
                </a:solidFill>
              </a:rPr>
              <a:t>y</a:t>
            </a:r>
            <a:r>
              <a:rPr sz="3200" spc="209" dirty="0">
                <a:solidFill>
                  <a:srgbClr val="191919"/>
                </a:solidFill>
              </a:rPr>
              <a:t> </a:t>
            </a:r>
            <a:r>
              <a:rPr sz="3200" spc="459" dirty="0">
                <a:solidFill>
                  <a:srgbClr val="191919"/>
                </a:solidFill>
              </a:rPr>
              <a:t>ha</a:t>
            </a:r>
            <a:r>
              <a:rPr sz="3200" spc="385" dirty="0">
                <a:solidFill>
                  <a:srgbClr val="191919"/>
                </a:solidFill>
              </a:rPr>
              <a:t>s</a:t>
            </a:r>
            <a:r>
              <a:rPr sz="3200" spc="215" dirty="0">
                <a:solidFill>
                  <a:srgbClr val="191919"/>
                </a:solidFill>
              </a:rPr>
              <a:t> </a:t>
            </a:r>
            <a:r>
              <a:rPr sz="3200" spc="390" dirty="0">
                <a:solidFill>
                  <a:srgbClr val="191919"/>
                </a:solidFill>
              </a:rPr>
              <a:t>s</a:t>
            </a:r>
            <a:r>
              <a:rPr sz="3200" spc="330" dirty="0">
                <a:solidFill>
                  <a:srgbClr val="191919"/>
                </a:solidFill>
              </a:rPr>
              <a:t>o</a:t>
            </a:r>
            <a:r>
              <a:rPr sz="3200" spc="520" dirty="0">
                <a:solidFill>
                  <a:srgbClr val="191919"/>
                </a:solidFill>
              </a:rPr>
              <a:t>m</a:t>
            </a:r>
            <a:r>
              <a:rPr sz="3200" spc="465" dirty="0">
                <a:solidFill>
                  <a:srgbClr val="191919"/>
                </a:solidFill>
              </a:rPr>
              <a:t>e</a:t>
            </a:r>
            <a:r>
              <a:rPr sz="3200" spc="215" dirty="0">
                <a:solidFill>
                  <a:srgbClr val="191919"/>
                </a:solidFill>
              </a:rPr>
              <a:t> </a:t>
            </a:r>
            <a:r>
              <a:rPr sz="3200" spc="114" dirty="0">
                <a:solidFill>
                  <a:srgbClr val="191919"/>
                </a:solidFill>
              </a:rPr>
              <a:t>f</a:t>
            </a:r>
            <a:r>
              <a:rPr sz="3200" spc="315" dirty="0">
                <a:solidFill>
                  <a:srgbClr val="191919"/>
                </a:solidFill>
              </a:rPr>
              <a:t>ina</a:t>
            </a:r>
            <a:r>
              <a:rPr sz="3200" spc="220" dirty="0">
                <a:solidFill>
                  <a:srgbClr val="191919"/>
                </a:solidFill>
              </a:rPr>
              <a:t>l</a:t>
            </a:r>
            <a:r>
              <a:rPr sz="3200" spc="225" dirty="0">
                <a:solidFill>
                  <a:srgbClr val="191919"/>
                </a:solidFill>
              </a:rPr>
              <a:t> </a:t>
            </a:r>
            <a:r>
              <a:rPr sz="3200" spc="220" dirty="0">
                <a:solidFill>
                  <a:srgbClr val="191919"/>
                </a:solidFill>
              </a:rPr>
              <a:t>“</a:t>
            </a:r>
            <a:r>
              <a:rPr sz="3200" spc="114" dirty="0">
                <a:solidFill>
                  <a:srgbClr val="191919"/>
                </a:solidFill>
              </a:rPr>
              <a:t>f</a:t>
            </a:r>
            <a:r>
              <a:rPr sz="3200" spc="470" dirty="0">
                <a:solidFill>
                  <a:srgbClr val="191919"/>
                </a:solidFill>
              </a:rPr>
              <a:t>a</a:t>
            </a:r>
            <a:r>
              <a:rPr sz="3200" spc="290" dirty="0">
                <a:solidFill>
                  <a:srgbClr val="191919"/>
                </a:solidFill>
              </a:rPr>
              <a:t>llba</a:t>
            </a:r>
            <a:r>
              <a:rPr sz="3200" spc="360" dirty="0">
                <a:solidFill>
                  <a:srgbClr val="191919"/>
                </a:solidFill>
              </a:rPr>
              <a:t>c</a:t>
            </a:r>
            <a:r>
              <a:rPr sz="3200" spc="340" dirty="0">
                <a:solidFill>
                  <a:srgbClr val="191919"/>
                </a:solidFill>
              </a:rPr>
              <a:t>k</a:t>
            </a:r>
            <a:r>
              <a:rPr sz="3200" spc="209" dirty="0">
                <a:solidFill>
                  <a:srgbClr val="191919"/>
                </a:solidFill>
              </a:rPr>
              <a:t>”</a:t>
            </a:r>
            <a:r>
              <a:rPr sz="3200" spc="120" dirty="0">
                <a:solidFill>
                  <a:srgbClr val="191919"/>
                </a:solidFill>
              </a:rPr>
              <a:t> </a:t>
            </a:r>
            <a:r>
              <a:rPr sz="3200" spc="505" dirty="0">
                <a:solidFill>
                  <a:srgbClr val="191919"/>
                </a:solidFill>
              </a:rPr>
              <a:t>ga</a:t>
            </a:r>
            <a:r>
              <a:rPr sz="3200" spc="365" dirty="0">
                <a:solidFill>
                  <a:srgbClr val="191919"/>
                </a:solidFill>
              </a:rPr>
              <a:t>r</a:t>
            </a:r>
            <a:r>
              <a:rPr sz="3200" spc="455" dirty="0">
                <a:solidFill>
                  <a:srgbClr val="191919"/>
                </a:solidFill>
              </a:rPr>
              <a:t>bag</a:t>
            </a:r>
            <a:r>
              <a:rPr sz="3200" spc="425" dirty="0">
                <a:solidFill>
                  <a:srgbClr val="191919"/>
                </a:solidFill>
              </a:rPr>
              <a:t>e</a:t>
            </a:r>
            <a:r>
              <a:rPr sz="3200" spc="209" dirty="0">
                <a:solidFill>
                  <a:srgbClr val="191919"/>
                </a:solidFill>
              </a:rPr>
              <a:t> </a:t>
            </a:r>
            <a:r>
              <a:rPr sz="3200" spc="370" dirty="0">
                <a:solidFill>
                  <a:srgbClr val="191919"/>
                </a:solidFill>
              </a:rPr>
              <a:t>c</a:t>
            </a:r>
            <a:r>
              <a:rPr sz="3200" spc="325" dirty="0">
                <a:solidFill>
                  <a:srgbClr val="191919"/>
                </a:solidFill>
              </a:rPr>
              <a:t>o</a:t>
            </a:r>
            <a:r>
              <a:rPr sz="3200" spc="250" dirty="0">
                <a:solidFill>
                  <a:srgbClr val="191919"/>
                </a:solidFill>
              </a:rPr>
              <a:t>lle</a:t>
            </a:r>
            <a:r>
              <a:rPr sz="3200" spc="345" dirty="0">
                <a:solidFill>
                  <a:srgbClr val="191919"/>
                </a:solidFill>
              </a:rPr>
              <a:t>c</a:t>
            </a:r>
            <a:r>
              <a:rPr sz="3200" spc="395" dirty="0">
                <a:solidFill>
                  <a:srgbClr val="191919"/>
                </a:solidFill>
              </a:rPr>
              <a:t>t</a:t>
            </a:r>
            <a:r>
              <a:rPr sz="3200" spc="455" dirty="0">
                <a:solidFill>
                  <a:srgbClr val="191919"/>
                </a:solidFill>
              </a:rPr>
              <a:t>o</a:t>
            </a:r>
            <a:r>
              <a:rPr sz="3200" spc="305" dirty="0">
                <a:solidFill>
                  <a:srgbClr val="191919"/>
                </a:solidFill>
              </a:rPr>
              <a:t>r</a:t>
            </a:r>
            <a:r>
              <a:rPr sz="3200" spc="215" dirty="0">
                <a:solidFill>
                  <a:srgbClr val="191919"/>
                </a:solidFill>
              </a:rPr>
              <a:t> </a:t>
            </a:r>
            <a:r>
              <a:rPr sz="3200" spc="395" dirty="0">
                <a:solidFill>
                  <a:srgbClr val="191919"/>
                </a:solidFill>
              </a:rPr>
              <a:t>t</a:t>
            </a:r>
            <a:r>
              <a:rPr sz="3200" spc="320" dirty="0">
                <a:solidFill>
                  <a:srgbClr val="191919"/>
                </a:solidFill>
              </a:rPr>
              <a:t>o</a:t>
            </a:r>
            <a:r>
              <a:rPr sz="3200" spc="215" dirty="0">
                <a:solidFill>
                  <a:srgbClr val="191919"/>
                </a:solidFill>
              </a:rPr>
              <a:t> </a:t>
            </a:r>
            <a:r>
              <a:rPr sz="3200" spc="445" dirty="0">
                <a:solidFill>
                  <a:srgbClr val="191919"/>
                </a:solidFill>
              </a:rPr>
              <a:t>ha</a:t>
            </a:r>
            <a:r>
              <a:rPr sz="3200" spc="484" dirty="0">
                <a:solidFill>
                  <a:srgbClr val="191919"/>
                </a:solidFill>
              </a:rPr>
              <a:t>n</a:t>
            </a:r>
            <a:r>
              <a:rPr sz="3200" spc="330" dirty="0">
                <a:solidFill>
                  <a:srgbClr val="191919"/>
                </a:solidFill>
              </a:rPr>
              <a:t>dl</a:t>
            </a:r>
            <a:r>
              <a:rPr sz="3200" spc="380" dirty="0">
                <a:solidFill>
                  <a:srgbClr val="191919"/>
                </a:solidFill>
              </a:rPr>
              <a:t>e</a:t>
            </a:r>
            <a:r>
              <a:rPr sz="3200" spc="209" dirty="0">
                <a:solidFill>
                  <a:srgbClr val="191919"/>
                </a:solidFill>
              </a:rPr>
              <a:t> </a:t>
            </a:r>
            <a:r>
              <a:rPr sz="3200" spc="465" dirty="0">
                <a:solidFill>
                  <a:srgbClr val="191919"/>
                </a:solidFill>
              </a:rPr>
              <a:t>e</a:t>
            </a:r>
            <a:r>
              <a:rPr sz="3200" spc="190" dirty="0">
                <a:solidFill>
                  <a:srgbClr val="191919"/>
                </a:solidFill>
              </a:rPr>
              <a:t>v</a:t>
            </a:r>
            <a:r>
              <a:rPr sz="3200" spc="465" dirty="0">
                <a:solidFill>
                  <a:srgbClr val="191919"/>
                </a:solidFill>
              </a:rPr>
              <a:t>e</a:t>
            </a:r>
            <a:r>
              <a:rPr sz="3200" spc="265" dirty="0">
                <a:solidFill>
                  <a:srgbClr val="191919"/>
                </a:solidFill>
              </a:rPr>
              <a:t>r</a:t>
            </a:r>
            <a:r>
              <a:rPr sz="3200" spc="405" dirty="0">
                <a:solidFill>
                  <a:srgbClr val="191919"/>
                </a:solidFill>
              </a:rPr>
              <a:t>y</a:t>
            </a:r>
            <a:r>
              <a:rPr sz="3200" spc="385" dirty="0">
                <a:solidFill>
                  <a:srgbClr val="191919"/>
                </a:solidFill>
              </a:rPr>
              <a:t>t</a:t>
            </a:r>
            <a:r>
              <a:rPr sz="3200" spc="305" dirty="0">
                <a:solidFill>
                  <a:srgbClr val="191919"/>
                </a:solidFill>
              </a:rPr>
              <a:t>hi</a:t>
            </a:r>
            <a:r>
              <a:rPr sz="3200" spc="400" dirty="0">
                <a:solidFill>
                  <a:srgbClr val="191919"/>
                </a:solidFill>
              </a:rPr>
              <a:t>n</a:t>
            </a:r>
            <a:r>
              <a:rPr sz="3200" spc="445" dirty="0">
                <a:solidFill>
                  <a:srgbClr val="191919"/>
                </a:solidFill>
              </a:rPr>
              <a:t>g</a:t>
            </a:r>
            <a:r>
              <a:rPr sz="3200" spc="220" dirty="0">
                <a:solidFill>
                  <a:srgbClr val="191919"/>
                </a:solidFill>
              </a:rPr>
              <a:t> </a:t>
            </a:r>
            <a:r>
              <a:rPr sz="3200" spc="465" dirty="0">
                <a:solidFill>
                  <a:srgbClr val="191919"/>
                </a:solidFill>
              </a:rPr>
              <a:t>e</a:t>
            </a:r>
            <a:r>
              <a:rPr sz="3200" spc="260" dirty="0">
                <a:solidFill>
                  <a:srgbClr val="191919"/>
                </a:solidFill>
              </a:rPr>
              <a:t>ls</a:t>
            </a:r>
            <a:r>
              <a:rPr sz="3200" spc="465" dirty="0">
                <a:solidFill>
                  <a:srgbClr val="191919"/>
                </a:solidFill>
              </a:rPr>
              <a:t>e</a:t>
            </a:r>
            <a:r>
              <a:rPr sz="3200" spc="215" dirty="0">
                <a:solidFill>
                  <a:srgbClr val="191919"/>
                </a:solidFill>
              </a:rPr>
              <a:t>.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99442" y="1875792"/>
            <a:ext cx="170815" cy="2204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1400" spc="260" dirty="0">
                <a:solidFill>
                  <a:srgbClr val="191919"/>
                </a:solidFill>
                <a:latin typeface="Times New Roman"/>
                <a:cs typeface="Times New Roman"/>
              </a:rPr>
              <a:t>●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9442" y="3484880"/>
            <a:ext cx="170815" cy="2204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1400" spc="295" dirty="0">
                <a:solidFill>
                  <a:srgbClr val="191919"/>
                </a:solidFill>
                <a:latin typeface="Times New Roman"/>
                <a:cs typeface="Times New Roman"/>
              </a:rPr>
              <a:t>●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9442" y="4612642"/>
            <a:ext cx="170815" cy="2204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1400" spc="295" dirty="0">
                <a:solidFill>
                  <a:srgbClr val="191919"/>
                </a:solidFill>
                <a:latin typeface="Times New Roman"/>
                <a:cs typeface="Times New Roman"/>
              </a:rPr>
              <a:t>●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4190" y="555293"/>
            <a:ext cx="9075420" cy="7540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96335"/>
            <a:r>
              <a:rPr spc="480" dirty="0"/>
              <a:t>Object</a:t>
            </a:r>
            <a:r>
              <a:rPr spc="425" dirty="0"/>
              <a:t>s</a:t>
            </a:r>
            <a:r>
              <a:rPr spc="300" dirty="0"/>
              <a:t> </a:t>
            </a:r>
            <a:r>
              <a:rPr spc="335" dirty="0"/>
              <a:t>D</a:t>
            </a:r>
            <a:r>
              <a:rPr spc="305" dirty="0"/>
              <a:t>i</a:t>
            </a:r>
            <a:r>
              <a:rPr spc="505" dirty="0"/>
              <a:t>e</a:t>
            </a:r>
            <a:r>
              <a:rPr spc="300" dirty="0"/>
              <a:t> </a:t>
            </a:r>
            <a:r>
              <a:rPr spc="-675" dirty="0"/>
              <a:t>Y</a:t>
            </a:r>
            <a:r>
              <a:rPr spc="520" dirty="0"/>
              <a:t>ou</a:t>
            </a:r>
            <a:r>
              <a:rPr spc="610" dirty="0"/>
              <a:t>n</a:t>
            </a:r>
            <a:r>
              <a:rPr spc="615" dirty="0"/>
              <a:t>g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idx="1"/>
          </p:nvPr>
        </p:nvSpPr>
        <p:spPr>
          <a:xfrm>
            <a:off x="0" y="1763186"/>
            <a:ext cx="10083800" cy="10870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5371" marR="6348">
              <a:lnSpc>
                <a:spcPts val="3568"/>
              </a:lnSpc>
            </a:pPr>
            <a:r>
              <a:rPr sz="3000" spc="180" dirty="0">
                <a:solidFill>
                  <a:srgbClr val="191919"/>
                </a:solidFill>
              </a:rPr>
              <a:t>T</a:t>
            </a:r>
            <a:r>
              <a:rPr sz="3000" spc="440" dirty="0">
                <a:solidFill>
                  <a:srgbClr val="191919"/>
                </a:solidFill>
              </a:rPr>
              <a:t>h</a:t>
            </a:r>
            <a:r>
              <a:rPr sz="3000" spc="465" dirty="0">
                <a:solidFill>
                  <a:srgbClr val="191919"/>
                </a:solidFill>
              </a:rPr>
              <a:t>e</a:t>
            </a:r>
            <a:r>
              <a:rPr sz="3000" spc="204" dirty="0">
                <a:solidFill>
                  <a:srgbClr val="191919"/>
                </a:solidFill>
              </a:rPr>
              <a:t> </a:t>
            </a:r>
            <a:r>
              <a:rPr sz="3000" spc="425" dirty="0">
                <a:solidFill>
                  <a:srgbClr val="191919"/>
                </a:solidFill>
              </a:rPr>
              <a:t>Mot</a:t>
            </a:r>
            <a:r>
              <a:rPr sz="3000" spc="220" dirty="0">
                <a:solidFill>
                  <a:srgbClr val="191919"/>
                </a:solidFill>
              </a:rPr>
              <a:t>t</a:t>
            </a:r>
            <a:r>
              <a:rPr sz="3000" spc="330" dirty="0">
                <a:solidFill>
                  <a:srgbClr val="191919"/>
                </a:solidFill>
              </a:rPr>
              <a:t>o</a:t>
            </a:r>
            <a:r>
              <a:rPr sz="3000" spc="200" dirty="0">
                <a:solidFill>
                  <a:srgbClr val="191919"/>
                </a:solidFill>
              </a:rPr>
              <a:t> </a:t>
            </a:r>
            <a:r>
              <a:rPr sz="3000" spc="320" dirty="0">
                <a:solidFill>
                  <a:srgbClr val="191919"/>
                </a:solidFill>
              </a:rPr>
              <a:t>o</a:t>
            </a:r>
            <a:r>
              <a:rPr sz="3000" spc="114" dirty="0">
                <a:solidFill>
                  <a:srgbClr val="191919"/>
                </a:solidFill>
              </a:rPr>
              <a:t>f</a:t>
            </a:r>
            <a:r>
              <a:rPr sz="3000" spc="209" dirty="0">
                <a:solidFill>
                  <a:srgbClr val="191919"/>
                </a:solidFill>
              </a:rPr>
              <a:t> </a:t>
            </a:r>
            <a:r>
              <a:rPr lang="en-US" sz="3000" spc="250" dirty="0" smtClean="0">
                <a:solidFill>
                  <a:srgbClr val="191919"/>
                </a:solidFill>
              </a:rPr>
              <a:t>GC</a:t>
            </a:r>
            <a:r>
              <a:rPr sz="3000" spc="190" dirty="0" smtClean="0">
                <a:solidFill>
                  <a:srgbClr val="191919"/>
                </a:solidFill>
              </a:rPr>
              <a:t>:</a:t>
            </a:r>
            <a:r>
              <a:rPr sz="3000" spc="235" dirty="0" smtClean="0">
                <a:solidFill>
                  <a:srgbClr val="191919"/>
                </a:solidFill>
              </a:rPr>
              <a:t> </a:t>
            </a:r>
            <a:r>
              <a:rPr sz="3000" spc="290" dirty="0">
                <a:latin typeface="Times New Roman"/>
                <a:cs typeface="Times New Roman"/>
              </a:rPr>
              <a:t>O</a:t>
            </a:r>
            <a:r>
              <a:rPr sz="3000" spc="450" dirty="0">
                <a:latin typeface="Times New Roman"/>
                <a:cs typeface="Times New Roman"/>
              </a:rPr>
              <a:t>b</a:t>
            </a:r>
            <a:r>
              <a:rPr sz="3000" spc="340" dirty="0">
                <a:latin typeface="Times New Roman"/>
                <a:cs typeface="Times New Roman"/>
              </a:rPr>
              <a:t>je</a:t>
            </a:r>
            <a:r>
              <a:rPr sz="3000" spc="509" dirty="0">
                <a:latin typeface="Times New Roman"/>
                <a:cs typeface="Times New Roman"/>
              </a:rPr>
              <a:t>c</a:t>
            </a:r>
            <a:r>
              <a:rPr sz="3000" spc="385" dirty="0">
                <a:latin typeface="Times New Roman"/>
                <a:cs typeface="Times New Roman"/>
              </a:rPr>
              <a:t>t</a:t>
            </a:r>
            <a:r>
              <a:rPr sz="3000" spc="535" dirty="0">
                <a:latin typeface="Times New Roman"/>
                <a:cs typeface="Times New Roman"/>
              </a:rPr>
              <a:t>s</a:t>
            </a:r>
            <a:r>
              <a:rPr sz="3000" spc="345" dirty="0">
                <a:latin typeface="Times New Roman"/>
                <a:cs typeface="Times New Roman"/>
              </a:rPr>
              <a:t> </a:t>
            </a:r>
            <a:r>
              <a:rPr sz="3100" spc="405" dirty="0">
                <a:latin typeface="Times New Roman"/>
                <a:cs typeface="Times New Roman"/>
              </a:rPr>
              <a:t>D</a:t>
            </a:r>
            <a:r>
              <a:rPr sz="3100" spc="290" dirty="0">
                <a:latin typeface="Times New Roman"/>
                <a:cs typeface="Times New Roman"/>
              </a:rPr>
              <a:t>i</a:t>
            </a:r>
            <a:r>
              <a:rPr sz="3100" spc="580" dirty="0">
                <a:latin typeface="Times New Roman"/>
                <a:cs typeface="Times New Roman"/>
              </a:rPr>
              <a:t>e</a:t>
            </a:r>
            <a:r>
              <a:rPr sz="3100" spc="290" dirty="0">
                <a:latin typeface="Times New Roman"/>
                <a:cs typeface="Times New Roman"/>
              </a:rPr>
              <a:t> </a:t>
            </a:r>
            <a:r>
              <a:rPr sz="3100" spc="-310" dirty="0">
                <a:latin typeface="Times New Roman"/>
                <a:cs typeface="Times New Roman"/>
              </a:rPr>
              <a:t>Y</a:t>
            </a:r>
            <a:r>
              <a:rPr sz="3100" spc="475" dirty="0">
                <a:latin typeface="Times New Roman"/>
                <a:cs typeface="Times New Roman"/>
              </a:rPr>
              <a:t>o</a:t>
            </a:r>
            <a:r>
              <a:rPr sz="3100" spc="535" dirty="0">
                <a:latin typeface="Times New Roman"/>
                <a:cs typeface="Times New Roman"/>
              </a:rPr>
              <a:t>ung</a:t>
            </a:r>
            <a:r>
              <a:rPr sz="3100" spc="195" dirty="0">
                <a:solidFill>
                  <a:srgbClr val="191919"/>
                </a:solidFill>
              </a:rPr>
              <a:t>.</a:t>
            </a:r>
            <a:endParaRPr sz="3100" dirty="0">
              <a:latin typeface="Times New Roman"/>
              <a:cs typeface="Times New Roman"/>
            </a:endParaRPr>
          </a:p>
          <a:p>
            <a:pPr marL="305371" marR="1544635">
              <a:lnSpc>
                <a:spcPts val="3538"/>
              </a:lnSpc>
              <a:spcBef>
                <a:spcPts val="1340"/>
              </a:spcBef>
            </a:pPr>
            <a:r>
              <a:rPr sz="3000" spc="475" dirty="0">
                <a:solidFill>
                  <a:srgbClr val="191919"/>
                </a:solidFill>
              </a:rPr>
              <a:t>M</a:t>
            </a:r>
            <a:r>
              <a:rPr sz="3000" spc="260" dirty="0">
                <a:solidFill>
                  <a:srgbClr val="191919"/>
                </a:solidFill>
              </a:rPr>
              <a:t>o</a:t>
            </a:r>
            <a:r>
              <a:rPr sz="3100" spc="420" dirty="0">
                <a:solidFill>
                  <a:srgbClr val="191919"/>
                </a:solidFill>
              </a:rPr>
              <a:t>s</a:t>
            </a:r>
            <a:r>
              <a:rPr sz="3100" spc="300" dirty="0">
                <a:solidFill>
                  <a:srgbClr val="191919"/>
                </a:solidFill>
              </a:rPr>
              <a:t>t</a:t>
            </a:r>
            <a:r>
              <a:rPr sz="3100" spc="200" dirty="0">
                <a:solidFill>
                  <a:srgbClr val="191919"/>
                </a:solidFill>
              </a:rPr>
              <a:t> </a:t>
            </a:r>
            <a:r>
              <a:rPr sz="3100" spc="295" dirty="0">
                <a:solidFill>
                  <a:srgbClr val="191919"/>
                </a:solidFill>
              </a:rPr>
              <a:t>o</a:t>
            </a:r>
            <a:r>
              <a:rPr sz="3100" spc="400" dirty="0">
                <a:solidFill>
                  <a:srgbClr val="191919"/>
                </a:solidFill>
              </a:rPr>
              <a:t>b</a:t>
            </a:r>
            <a:r>
              <a:rPr sz="3100" spc="85" dirty="0">
                <a:solidFill>
                  <a:srgbClr val="191919"/>
                </a:solidFill>
              </a:rPr>
              <a:t>j</a:t>
            </a:r>
            <a:r>
              <a:rPr sz="3000" spc="405" dirty="0">
                <a:solidFill>
                  <a:srgbClr val="191919"/>
                </a:solidFill>
              </a:rPr>
              <a:t>ec</a:t>
            </a:r>
            <a:r>
              <a:rPr sz="3100" spc="375" dirty="0">
                <a:solidFill>
                  <a:srgbClr val="191919"/>
                </a:solidFill>
              </a:rPr>
              <a:t>t</a:t>
            </a:r>
            <a:r>
              <a:rPr sz="3100" spc="365" dirty="0">
                <a:solidFill>
                  <a:srgbClr val="191919"/>
                </a:solidFill>
              </a:rPr>
              <a:t>s</a:t>
            </a:r>
            <a:r>
              <a:rPr sz="3100" spc="195" dirty="0">
                <a:solidFill>
                  <a:srgbClr val="191919"/>
                </a:solidFill>
              </a:rPr>
              <a:t> </a:t>
            </a:r>
            <a:r>
              <a:rPr sz="3100" spc="414" dirty="0">
                <a:solidFill>
                  <a:srgbClr val="191919"/>
                </a:solidFill>
              </a:rPr>
              <a:t>h</a:t>
            </a:r>
            <a:r>
              <a:rPr sz="3100" spc="450" dirty="0">
                <a:solidFill>
                  <a:srgbClr val="191919"/>
                </a:solidFill>
              </a:rPr>
              <a:t>a</a:t>
            </a:r>
            <a:r>
              <a:rPr sz="3100" spc="180" dirty="0">
                <a:solidFill>
                  <a:srgbClr val="191919"/>
                </a:solidFill>
              </a:rPr>
              <a:t>v</a:t>
            </a:r>
            <a:r>
              <a:rPr sz="3100" spc="445" dirty="0">
                <a:solidFill>
                  <a:srgbClr val="191919"/>
                </a:solidFill>
              </a:rPr>
              <a:t>e</a:t>
            </a:r>
            <a:r>
              <a:rPr sz="3100" spc="195" dirty="0">
                <a:solidFill>
                  <a:srgbClr val="191919"/>
                </a:solidFill>
              </a:rPr>
              <a:t> </a:t>
            </a:r>
            <a:r>
              <a:rPr lang="en-US" sz="3100" spc="290" dirty="0" smtClean="0">
                <a:solidFill>
                  <a:srgbClr val="191919"/>
                </a:solidFill>
              </a:rPr>
              <a:t>very</a:t>
            </a:r>
            <a:r>
              <a:rPr sz="3100" spc="185" dirty="0" smtClean="0">
                <a:solidFill>
                  <a:srgbClr val="191919"/>
                </a:solidFill>
              </a:rPr>
              <a:t> </a:t>
            </a:r>
            <a:r>
              <a:rPr sz="3100" spc="345" dirty="0" smtClean="0">
                <a:solidFill>
                  <a:srgbClr val="191919"/>
                </a:solidFill>
              </a:rPr>
              <a:t>sh</a:t>
            </a:r>
            <a:r>
              <a:rPr sz="3100" spc="385" dirty="0" smtClean="0">
                <a:solidFill>
                  <a:srgbClr val="191919"/>
                </a:solidFill>
              </a:rPr>
              <a:t>o</a:t>
            </a:r>
            <a:r>
              <a:rPr sz="3100" spc="430" dirty="0" smtClean="0">
                <a:solidFill>
                  <a:srgbClr val="191919"/>
                </a:solidFill>
              </a:rPr>
              <a:t>r</a:t>
            </a:r>
            <a:r>
              <a:rPr sz="3000" spc="390" dirty="0" smtClean="0">
                <a:solidFill>
                  <a:srgbClr val="191919"/>
                </a:solidFill>
              </a:rPr>
              <a:t>t</a:t>
            </a:r>
            <a:r>
              <a:rPr lang="en-US" sz="3000" spc="349" dirty="0">
                <a:solidFill>
                  <a:srgbClr val="191919"/>
                </a:solidFill>
              </a:rPr>
              <a:t> </a:t>
            </a:r>
            <a:r>
              <a:rPr sz="3000" spc="114" dirty="0" smtClean="0">
                <a:solidFill>
                  <a:srgbClr val="191919"/>
                </a:solidFill>
              </a:rPr>
              <a:t>li</a:t>
            </a:r>
            <a:r>
              <a:rPr sz="3000" spc="146" dirty="0" smtClean="0">
                <a:solidFill>
                  <a:srgbClr val="191919"/>
                </a:solidFill>
              </a:rPr>
              <a:t>f</a:t>
            </a:r>
            <a:r>
              <a:rPr sz="3000" spc="509" dirty="0" smtClean="0">
                <a:solidFill>
                  <a:srgbClr val="191919"/>
                </a:solidFill>
              </a:rPr>
              <a:t>e</a:t>
            </a:r>
            <a:r>
              <a:rPr sz="3000" spc="325" dirty="0" smtClean="0">
                <a:solidFill>
                  <a:srgbClr val="191919"/>
                </a:solidFill>
              </a:rPr>
              <a:t>tim</a:t>
            </a:r>
            <a:r>
              <a:rPr sz="3000" spc="349" dirty="0" smtClean="0">
                <a:solidFill>
                  <a:srgbClr val="191919"/>
                </a:solidFill>
              </a:rPr>
              <a:t>es</a:t>
            </a:r>
            <a:r>
              <a:rPr sz="3000" spc="349" dirty="0">
                <a:solidFill>
                  <a:srgbClr val="191919"/>
                </a:solidFill>
              </a:rPr>
              <a:t>.</a:t>
            </a:r>
            <a:endParaRPr sz="3000" dirty="0"/>
          </a:p>
        </p:txBody>
      </p:sp>
      <p:sp>
        <p:nvSpPr>
          <p:cNvPr id="3" name="object 3"/>
          <p:cNvSpPr txBox="1"/>
          <p:nvPr/>
        </p:nvSpPr>
        <p:spPr>
          <a:xfrm>
            <a:off x="594359" y="1875790"/>
            <a:ext cx="161290" cy="203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1300" spc="240" dirty="0">
                <a:solidFill>
                  <a:srgbClr val="191919"/>
                </a:solidFill>
                <a:latin typeface="Times New Roman"/>
                <a:cs typeface="Times New Roman"/>
              </a:rPr>
              <a:t>●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08100" y="3092450"/>
            <a:ext cx="7459345" cy="1341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2600" spc="355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600" spc="254" dirty="0">
                <a:solidFill>
                  <a:srgbClr val="191919"/>
                </a:solidFill>
                <a:latin typeface="Times New Roman"/>
                <a:cs typeface="Times New Roman"/>
              </a:rPr>
              <a:t>b</a:t>
            </a:r>
            <a:r>
              <a:rPr sz="2600" spc="85" dirty="0">
                <a:solidFill>
                  <a:srgbClr val="191919"/>
                </a:solidFill>
                <a:latin typeface="Times New Roman"/>
                <a:cs typeface="Times New Roman"/>
              </a:rPr>
              <a:t>j</a:t>
            </a:r>
            <a:r>
              <a:rPr sz="2600" spc="39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600" spc="305" dirty="0">
                <a:solidFill>
                  <a:srgbClr val="191919"/>
                </a:solidFill>
                <a:latin typeface="Times New Roman"/>
                <a:cs typeface="Times New Roman"/>
              </a:rPr>
              <a:t>ct</a:t>
            </a:r>
            <a:r>
              <a:rPr sz="2600" spc="340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600" spc="18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400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600" spc="125" dirty="0">
                <a:solidFill>
                  <a:srgbClr val="191919"/>
                </a:solidFill>
                <a:latin typeface="Times New Roman"/>
                <a:cs typeface="Times New Roman"/>
              </a:rPr>
              <a:t>ll</a:t>
            </a:r>
            <a:r>
              <a:rPr sz="2600" spc="240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600" spc="345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600" spc="340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600" spc="355" dirty="0">
                <a:solidFill>
                  <a:srgbClr val="191919"/>
                </a:solidFill>
                <a:latin typeface="Times New Roman"/>
                <a:cs typeface="Times New Roman"/>
              </a:rPr>
              <a:t>te</a:t>
            </a:r>
            <a:r>
              <a:rPr sz="2600" spc="370" dirty="0">
                <a:solidFill>
                  <a:srgbClr val="191919"/>
                </a:solidFill>
                <a:latin typeface="Times New Roman"/>
                <a:cs typeface="Times New Roman"/>
              </a:rPr>
              <a:t>d</a:t>
            </a:r>
            <a:r>
              <a:rPr sz="2600" spc="19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130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600" spc="254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600" spc="345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600" spc="340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600" spc="105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600" spc="114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600" spc="170" dirty="0">
                <a:solidFill>
                  <a:srgbClr val="191919"/>
                </a:solidFill>
                <a:latin typeface="Times New Roman"/>
                <a:cs typeface="Times New Roman"/>
              </a:rPr>
              <a:t>y</a:t>
            </a:r>
            <a:r>
              <a:rPr sz="2600" spc="18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170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600" spc="315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600" spc="19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409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600" spc="18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95" dirty="0">
                <a:solidFill>
                  <a:srgbClr val="191919"/>
                </a:solidFill>
                <a:latin typeface="Times New Roman"/>
                <a:cs typeface="Times New Roman"/>
              </a:rPr>
              <a:t>f</a:t>
            </a:r>
            <a:r>
              <a:rPr sz="2600" spc="375" dirty="0">
                <a:solidFill>
                  <a:srgbClr val="191919"/>
                </a:solidFill>
                <a:latin typeface="Times New Roman"/>
                <a:cs typeface="Times New Roman"/>
              </a:rPr>
              <a:t>u</a:t>
            </a:r>
            <a:r>
              <a:rPr sz="2600" spc="385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600" spc="220" dirty="0">
                <a:solidFill>
                  <a:srgbClr val="191919"/>
                </a:solidFill>
                <a:latin typeface="Times New Roman"/>
                <a:cs typeface="Times New Roman"/>
              </a:rPr>
              <a:t>cti</a:t>
            </a:r>
            <a:r>
              <a:rPr sz="2600" spc="340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600" spc="375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600" spc="175" dirty="0">
                <a:solidFill>
                  <a:srgbClr val="191919"/>
                </a:solidFill>
                <a:latin typeface="Times New Roman"/>
                <a:cs typeface="Times New Roman"/>
              </a:rPr>
              <a:t>.</a:t>
            </a:r>
            <a:endParaRPr sz="2600" dirty="0">
              <a:latin typeface="Times New Roman"/>
              <a:cs typeface="Times New Roman"/>
            </a:endParaRPr>
          </a:p>
          <a:p>
            <a:pPr marL="12696" marR="6348">
              <a:lnSpc>
                <a:spcPts val="3090"/>
              </a:lnSpc>
              <a:spcBef>
                <a:spcPts val="1175"/>
              </a:spcBef>
            </a:pPr>
            <a:r>
              <a:rPr sz="2600" spc="-60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600" spc="39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600" spc="450" dirty="0">
                <a:solidFill>
                  <a:srgbClr val="191919"/>
                </a:solidFill>
                <a:latin typeface="Times New Roman"/>
                <a:cs typeface="Times New Roman"/>
              </a:rPr>
              <a:t>m</a:t>
            </a:r>
            <a:r>
              <a:rPr sz="2600" spc="365" dirty="0">
                <a:solidFill>
                  <a:srgbClr val="191919"/>
                </a:solidFill>
                <a:latin typeface="Times New Roman"/>
                <a:cs typeface="Times New Roman"/>
              </a:rPr>
              <a:t>p</a:t>
            </a:r>
            <a:r>
              <a:rPr sz="2600" spc="270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600" spc="380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600" spc="400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600" spc="390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600" spc="170" dirty="0">
                <a:solidFill>
                  <a:srgbClr val="191919"/>
                </a:solidFill>
                <a:latin typeface="Times New Roman"/>
                <a:cs typeface="Times New Roman"/>
              </a:rPr>
              <a:t>y</a:t>
            </a:r>
            <a:r>
              <a:rPr sz="2600" spc="18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270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600" spc="365" dirty="0">
                <a:solidFill>
                  <a:srgbClr val="191919"/>
                </a:solidFill>
                <a:latin typeface="Times New Roman"/>
                <a:cs typeface="Times New Roman"/>
              </a:rPr>
              <a:t>b</a:t>
            </a:r>
            <a:r>
              <a:rPr sz="2600" spc="85" dirty="0">
                <a:solidFill>
                  <a:srgbClr val="191919"/>
                </a:solidFill>
                <a:latin typeface="Times New Roman"/>
                <a:cs typeface="Times New Roman"/>
              </a:rPr>
              <a:t>j</a:t>
            </a:r>
            <a:r>
              <a:rPr sz="2600" spc="39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600" spc="305" dirty="0">
                <a:solidFill>
                  <a:srgbClr val="191919"/>
                </a:solidFill>
                <a:latin typeface="Times New Roman"/>
                <a:cs typeface="Times New Roman"/>
              </a:rPr>
              <a:t>ct</a:t>
            </a:r>
            <a:r>
              <a:rPr sz="2600" spc="340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600" spc="18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375" dirty="0">
                <a:solidFill>
                  <a:srgbClr val="191919"/>
                </a:solidFill>
                <a:latin typeface="Times New Roman"/>
                <a:cs typeface="Times New Roman"/>
              </a:rPr>
              <a:t>u</a:t>
            </a:r>
            <a:r>
              <a:rPr sz="2600" spc="325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600" spc="39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600" spc="370" dirty="0">
                <a:solidFill>
                  <a:srgbClr val="191919"/>
                </a:solidFill>
                <a:latin typeface="Times New Roman"/>
                <a:cs typeface="Times New Roman"/>
              </a:rPr>
              <a:t>d</a:t>
            </a:r>
            <a:r>
              <a:rPr sz="2600" spc="19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204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600" spc="380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600" spc="19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290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600" spc="270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600" spc="385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600" spc="325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600" spc="31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600" spc="390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600" spc="375" dirty="0">
                <a:solidFill>
                  <a:srgbClr val="191919"/>
                </a:solidFill>
                <a:latin typeface="Times New Roman"/>
                <a:cs typeface="Times New Roman"/>
              </a:rPr>
              <a:t>u</a:t>
            </a:r>
            <a:r>
              <a:rPr sz="2600" spc="390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600" spc="24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600" spc="18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190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600" spc="31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600" spc="380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600" spc="365" dirty="0">
                <a:solidFill>
                  <a:srgbClr val="191919"/>
                </a:solidFill>
                <a:latin typeface="Times New Roman"/>
                <a:cs typeface="Times New Roman"/>
              </a:rPr>
              <a:t>g</a:t>
            </a:r>
            <a:r>
              <a:rPr sz="2600" spc="39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600" spc="385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600" spc="29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270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600" spc="365" dirty="0">
                <a:solidFill>
                  <a:srgbClr val="191919"/>
                </a:solidFill>
                <a:latin typeface="Times New Roman"/>
                <a:cs typeface="Times New Roman"/>
              </a:rPr>
              <a:t>b</a:t>
            </a:r>
            <a:r>
              <a:rPr sz="2600" spc="85" dirty="0">
                <a:solidFill>
                  <a:srgbClr val="191919"/>
                </a:solidFill>
                <a:latin typeface="Times New Roman"/>
                <a:cs typeface="Times New Roman"/>
              </a:rPr>
              <a:t>j</a:t>
            </a:r>
            <a:r>
              <a:rPr sz="2600" spc="39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600" spc="305" dirty="0">
                <a:solidFill>
                  <a:srgbClr val="191919"/>
                </a:solidFill>
                <a:latin typeface="Times New Roman"/>
                <a:cs typeface="Times New Roman"/>
              </a:rPr>
              <a:t>ct</a:t>
            </a:r>
            <a:r>
              <a:rPr sz="2600" spc="340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600" spc="175" dirty="0">
                <a:solidFill>
                  <a:srgbClr val="191919"/>
                </a:solidFill>
                <a:latin typeface="Times New Roman"/>
                <a:cs typeface="Times New Roman"/>
              </a:rPr>
              <a:t>.</a:t>
            </a:r>
            <a:endParaRPr sz="26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4359" y="5474972"/>
            <a:ext cx="161290" cy="203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1300" spc="240" dirty="0">
                <a:solidFill>
                  <a:srgbClr val="191919"/>
                </a:solidFill>
                <a:latin typeface="Times New Roman"/>
                <a:cs typeface="Times New Roman"/>
              </a:rPr>
              <a:t>●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01700" y="5369307"/>
            <a:ext cx="9182099" cy="9113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>
              <a:lnSpc>
                <a:spcPts val="3538"/>
              </a:lnSpc>
            </a:pPr>
            <a:r>
              <a:rPr sz="3100" spc="270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3100" spc="260" dirty="0">
                <a:solidFill>
                  <a:srgbClr val="191919"/>
                </a:solidFill>
                <a:latin typeface="Times New Roman"/>
                <a:cs typeface="Times New Roman"/>
              </a:rPr>
              <a:t>pti</a:t>
            </a:r>
            <a:r>
              <a:rPr sz="3100" spc="580" dirty="0">
                <a:solidFill>
                  <a:srgbClr val="191919"/>
                </a:solidFill>
                <a:latin typeface="Times New Roman"/>
                <a:cs typeface="Times New Roman"/>
              </a:rPr>
              <a:t>m</a:t>
            </a:r>
            <a:r>
              <a:rPr sz="3100" spc="125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3100" spc="225" dirty="0">
                <a:solidFill>
                  <a:srgbClr val="191919"/>
                </a:solidFill>
                <a:latin typeface="Times New Roman"/>
                <a:cs typeface="Times New Roman"/>
              </a:rPr>
              <a:t>z</a:t>
            </a:r>
            <a:r>
              <a:rPr sz="3100" spc="44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3100" spc="19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lang="en-US" sz="3100" spc="425" dirty="0" smtClean="0">
                <a:solidFill>
                  <a:srgbClr val="191919"/>
                </a:solidFill>
                <a:latin typeface="Times New Roman"/>
                <a:cs typeface="Times New Roman"/>
              </a:rPr>
              <a:t>GC </a:t>
            </a:r>
            <a:r>
              <a:rPr sz="3100" spc="225" dirty="0" smtClean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3100" spc="425" dirty="0" smtClean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3100" spc="200" dirty="0" smtClean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3100" spc="430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3100" spc="38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3100" spc="395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3100" spc="280" dirty="0">
                <a:solidFill>
                  <a:srgbClr val="191919"/>
                </a:solidFill>
                <a:latin typeface="Times New Roman"/>
                <a:cs typeface="Times New Roman"/>
              </a:rPr>
              <a:t>la</a:t>
            </a:r>
            <a:r>
              <a:rPr sz="3100" spc="300" dirty="0">
                <a:solidFill>
                  <a:srgbClr val="191919"/>
                </a:solidFill>
                <a:latin typeface="Times New Roman"/>
                <a:cs typeface="Times New Roman"/>
              </a:rPr>
              <a:t>im</a:t>
            </a:r>
            <a:r>
              <a:rPr sz="3100" spc="134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3100" spc="170" dirty="0">
                <a:solidFill>
                  <a:srgbClr val="191919"/>
                </a:solidFill>
                <a:latin typeface="Times New Roman"/>
                <a:cs typeface="Times New Roman"/>
              </a:rPr>
              <a:t>y</a:t>
            </a:r>
            <a:r>
              <a:rPr sz="3100" spc="375" dirty="0">
                <a:solidFill>
                  <a:srgbClr val="191919"/>
                </a:solidFill>
                <a:latin typeface="Times New Roman"/>
                <a:cs typeface="Times New Roman"/>
              </a:rPr>
              <a:t>ou</a:t>
            </a:r>
            <a:r>
              <a:rPr sz="3100" spc="370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3100" spc="409" dirty="0">
                <a:solidFill>
                  <a:srgbClr val="191919"/>
                </a:solidFill>
                <a:latin typeface="Times New Roman"/>
                <a:cs typeface="Times New Roman"/>
              </a:rPr>
              <a:t>g</a:t>
            </a:r>
            <a:r>
              <a:rPr sz="3100" spc="18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3100" spc="315" dirty="0">
                <a:solidFill>
                  <a:srgbClr val="191919"/>
                </a:solidFill>
                <a:latin typeface="Times New Roman"/>
                <a:cs typeface="Times New Roman"/>
              </a:rPr>
              <a:t>ob</a:t>
            </a:r>
            <a:r>
              <a:rPr sz="3100" spc="160" dirty="0">
                <a:solidFill>
                  <a:srgbClr val="191919"/>
                </a:solidFill>
                <a:latin typeface="Times New Roman"/>
                <a:cs typeface="Times New Roman"/>
              </a:rPr>
              <a:t>j</a:t>
            </a:r>
            <a:r>
              <a:rPr sz="3100" spc="385" dirty="0">
                <a:solidFill>
                  <a:srgbClr val="191919"/>
                </a:solidFill>
                <a:latin typeface="Times New Roman"/>
                <a:cs typeface="Times New Roman"/>
              </a:rPr>
              <a:t>ec</a:t>
            </a:r>
            <a:r>
              <a:rPr sz="3100" spc="37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3100" spc="365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3100" spc="19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3100" spc="430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3100" spc="450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3100" spc="274" dirty="0">
                <a:solidFill>
                  <a:srgbClr val="191919"/>
                </a:solidFill>
                <a:latin typeface="Times New Roman"/>
                <a:cs typeface="Times New Roman"/>
              </a:rPr>
              <a:t>pi</a:t>
            </a:r>
            <a:r>
              <a:rPr sz="3100" spc="355" dirty="0">
                <a:solidFill>
                  <a:srgbClr val="191919"/>
                </a:solidFill>
                <a:latin typeface="Times New Roman"/>
                <a:cs typeface="Times New Roman"/>
              </a:rPr>
              <a:t>d</a:t>
            </a:r>
            <a:r>
              <a:rPr sz="3100" spc="125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3100" spc="180" dirty="0">
                <a:solidFill>
                  <a:srgbClr val="191919"/>
                </a:solidFill>
                <a:latin typeface="Times New Roman"/>
                <a:cs typeface="Times New Roman"/>
              </a:rPr>
              <a:t>y</a:t>
            </a:r>
            <a:r>
              <a:rPr sz="3100" spc="18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3100" spc="285" dirty="0">
                <a:solidFill>
                  <a:srgbClr val="191919"/>
                </a:solidFill>
                <a:latin typeface="Times New Roman"/>
                <a:cs typeface="Times New Roman"/>
              </a:rPr>
              <a:t>whil</a:t>
            </a:r>
            <a:r>
              <a:rPr sz="3100" spc="29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3100" spc="209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3100" spc="385" dirty="0">
                <a:solidFill>
                  <a:srgbClr val="191919"/>
                </a:solidFill>
                <a:latin typeface="Times New Roman"/>
                <a:cs typeface="Times New Roman"/>
              </a:rPr>
              <a:t>spe</a:t>
            </a:r>
            <a:r>
              <a:rPr sz="3100" spc="425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3100" spc="315" dirty="0">
                <a:solidFill>
                  <a:srgbClr val="191919"/>
                </a:solidFill>
                <a:latin typeface="Times New Roman"/>
                <a:cs typeface="Times New Roman"/>
              </a:rPr>
              <a:t>din</a:t>
            </a:r>
            <a:r>
              <a:rPr sz="3100" spc="380" dirty="0">
                <a:solidFill>
                  <a:srgbClr val="191919"/>
                </a:solidFill>
                <a:latin typeface="Times New Roman"/>
                <a:cs typeface="Times New Roman"/>
              </a:rPr>
              <a:t>g</a:t>
            </a:r>
            <a:r>
              <a:rPr sz="3100" spc="18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3100" spc="310" dirty="0">
                <a:solidFill>
                  <a:srgbClr val="191919"/>
                </a:solidFill>
                <a:latin typeface="Times New Roman"/>
                <a:cs typeface="Times New Roman"/>
              </a:rPr>
              <a:t>less</a:t>
            </a:r>
            <a:r>
              <a:rPr sz="3100" spc="204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3100" spc="240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3100" spc="245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3100" spc="489" dirty="0">
                <a:solidFill>
                  <a:srgbClr val="191919"/>
                </a:solidFill>
                <a:latin typeface="Times New Roman"/>
                <a:cs typeface="Times New Roman"/>
              </a:rPr>
              <a:t>m</a:t>
            </a:r>
            <a:r>
              <a:rPr sz="3100" spc="44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3100" spc="18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3100" spc="360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3100" spc="365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3100" spc="19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3100" spc="295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3100" spc="365" dirty="0">
                <a:solidFill>
                  <a:srgbClr val="191919"/>
                </a:solidFill>
                <a:latin typeface="Times New Roman"/>
                <a:cs typeface="Times New Roman"/>
              </a:rPr>
              <a:t>lde</a:t>
            </a:r>
            <a:r>
              <a:rPr sz="3100" spc="300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3100" spc="19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3100" spc="295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3100" spc="315" dirty="0">
                <a:solidFill>
                  <a:srgbClr val="191919"/>
                </a:solidFill>
                <a:latin typeface="Times New Roman"/>
                <a:cs typeface="Times New Roman"/>
              </a:rPr>
              <a:t>b</a:t>
            </a:r>
            <a:r>
              <a:rPr sz="3100" spc="160" dirty="0">
                <a:solidFill>
                  <a:srgbClr val="191919"/>
                </a:solidFill>
                <a:latin typeface="Times New Roman"/>
                <a:cs typeface="Times New Roman"/>
              </a:rPr>
              <a:t>j</a:t>
            </a:r>
            <a:r>
              <a:rPr sz="3100" spc="38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3100" spc="395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3100" spc="310" dirty="0">
                <a:solidFill>
                  <a:srgbClr val="191919"/>
                </a:solidFill>
                <a:latin typeface="Times New Roman"/>
                <a:cs typeface="Times New Roman"/>
              </a:rPr>
              <a:t>ts.</a:t>
            </a:r>
            <a:endParaRPr sz="31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4190" y="627107"/>
            <a:ext cx="9075420" cy="6104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105"/>
            <a:r>
              <a:rPr sz="4000" spc="274" dirty="0"/>
              <a:t>G</a:t>
            </a:r>
            <a:r>
              <a:rPr sz="4000" spc="580" dirty="0"/>
              <a:t>e</a:t>
            </a:r>
            <a:r>
              <a:rPr sz="4000" spc="540" dirty="0"/>
              <a:t>n</a:t>
            </a:r>
            <a:r>
              <a:rPr sz="4000" spc="580" dirty="0"/>
              <a:t>e</a:t>
            </a:r>
            <a:r>
              <a:rPr sz="4000" spc="565" dirty="0"/>
              <a:t>r</a:t>
            </a:r>
            <a:r>
              <a:rPr sz="4000" spc="595" dirty="0"/>
              <a:t>a</a:t>
            </a:r>
            <a:r>
              <a:rPr sz="4000" spc="495" dirty="0"/>
              <a:t>t</a:t>
            </a:r>
            <a:r>
              <a:rPr sz="4000" spc="170" dirty="0"/>
              <a:t>i</a:t>
            </a:r>
            <a:r>
              <a:rPr sz="4000" spc="375" dirty="0"/>
              <a:t>o</a:t>
            </a:r>
            <a:r>
              <a:rPr sz="4000" spc="550" dirty="0"/>
              <a:t>n</a:t>
            </a:r>
            <a:r>
              <a:rPr sz="4000" spc="600" dirty="0"/>
              <a:t>a</a:t>
            </a:r>
            <a:r>
              <a:rPr sz="4000" spc="165" dirty="0"/>
              <a:t>l</a:t>
            </a:r>
            <a:r>
              <a:rPr sz="4000" spc="274" dirty="0"/>
              <a:t> </a:t>
            </a:r>
            <a:r>
              <a:rPr lang="en-US" sz="4000" spc="274" dirty="0" smtClean="0"/>
              <a:t>GC</a:t>
            </a:r>
            <a:endParaRPr sz="4000" dirty="0"/>
          </a:p>
        </p:txBody>
      </p:sp>
      <p:sp>
        <p:nvSpPr>
          <p:cNvPr id="4" name="object 4"/>
          <p:cNvSpPr txBox="1"/>
          <p:nvPr/>
        </p:nvSpPr>
        <p:spPr>
          <a:xfrm>
            <a:off x="393700" y="1568450"/>
            <a:ext cx="9918700" cy="15040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2600" spc="185" dirty="0">
                <a:solidFill>
                  <a:srgbClr val="191919"/>
                </a:solidFill>
                <a:latin typeface="Times New Roman"/>
                <a:cs typeface="Times New Roman"/>
              </a:rPr>
              <a:t>P</a:t>
            </a:r>
            <a:r>
              <a:rPr sz="2600" spc="400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600" spc="380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600" spc="229" dirty="0">
                <a:solidFill>
                  <a:srgbClr val="191919"/>
                </a:solidFill>
                <a:latin typeface="Times New Roman"/>
                <a:cs typeface="Times New Roman"/>
              </a:rPr>
              <a:t>titio</a:t>
            </a:r>
            <a:r>
              <a:rPr sz="2600" spc="370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600" spc="16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445" dirty="0">
                <a:solidFill>
                  <a:srgbClr val="191919"/>
                </a:solidFill>
                <a:latin typeface="Times New Roman"/>
                <a:cs typeface="Times New Roman"/>
              </a:rPr>
              <a:t>m</a:t>
            </a:r>
            <a:r>
              <a:rPr sz="2600" spc="39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600" spc="445" dirty="0">
                <a:solidFill>
                  <a:srgbClr val="191919"/>
                </a:solidFill>
                <a:latin typeface="Times New Roman"/>
                <a:cs typeface="Times New Roman"/>
              </a:rPr>
              <a:t>m</a:t>
            </a:r>
            <a:r>
              <a:rPr sz="2600" spc="250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600" spc="380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600" spc="170" dirty="0">
                <a:solidFill>
                  <a:srgbClr val="191919"/>
                </a:solidFill>
                <a:latin typeface="Times New Roman"/>
                <a:cs typeface="Times New Roman"/>
              </a:rPr>
              <a:t>y</a:t>
            </a:r>
            <a:r>
              <a:rPr sz="2600" spc="17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114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600" spc="365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600" spc="204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600" spc="380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600" spc="16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315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600" spc="39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600" spc="280" dirty="0">
                <a:solidFill>
                  <a:srgbClr val="191919"/>
                </a:solidFill>
                <a:latin typeface="Times New Roman"/>
                <a:cs typeface="Times New Roman"/>
              </a:rPr>
              <a:t>ve</a:t>
            </a:r>
            <a:r>
              <a:rPr sz="2600" spc="380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600" spc="409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600" spc="110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600" spc="17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250" dirty="0">
                <a:solidFill>
                  <a:srgbClr val="191919"/>
                </a:solidFill>
                <a:latin typeface="Times New Roman"/>
                <a:cs typeface="Times New Roman"/>
              </a:rPr>
              <a:t>“</a:t>
            </a:r>
            <a:r>
              <a:rPr sz="2600" spc="274" dirty="0">
                <a:solidFill>
                  <a:srgbClr val="191919"/>
                </a:solidFill>
                <a:latin typeface="Times New Roman"/>
                <a:cs typeface="Times New Roman"/>
              </a:rPr>
              <a:t>g</a:t>
            </a:r>
            <a:r>
              <a:rPr sz="2600" spc="39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600" spc="365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600" spc="39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600" spc="380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600" spc="400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600" spc="245" dirty="0">
                <a:solidFill>
                  <a:srgbClr val="191919"/>
                </a:solidFill>
                <a:latin typeface="Times New Roman"/>
                <a:cs typeface="Times New Roman"/>
              </a:rPr>
              <a:t>tio</a:t>
            </a:r>
            <a:r>
              <a:rPr sz="2600" spc="340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600" spc="315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600" spc="170" dirty="0">
                <a:solidFill>
                  <a:srgbClr val="191919"/>
                </a:solidFill>
                <a:latin typeface="Times New Roman"/>
                <a:cs typeface="Times New Roman"/>
              </a:rPr>
              <a:t>.</a:t>
            </a:r>
            <a:r>
              <a:rPr sz="2600" spc="175" dirty="0">
                <a:solidFill>
                  <a:srgbClr val="191919"/>
                </a:solidFill>
                <a:latin typeface="Times New Roman"/>
                <a:cs typeface="Times New Roman"/>
              </a:rPr>
              <a:t>”</a:t>
            </a:r>
            <a:endParaRPr sz="2600" dirty="0">
              <a:latin typeface="Times New Roman"/>
              <a:cs typeface="Times New Roman"/>
            </a:endParaRPr>
          </a:p>
          <a:p>
            <a:pPr marL="12696" marR="1745888">
              <a:lnSpc>
                <a:spcPts val="3080"/>
              </a:lnSpc>
              <a:spcBef>
                <a:spcPts val="1264"/>
              </a:spcBef>
            </a:pPr>
            <a:r>
              <a:rPr sz="2600" spc="229" dirty="0" smtClean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600" spc="355" dirty="0" smtClean="0">
                <a:solidFill>
                  <a:srgbClr val="191919"/>
                </a:solidFill>
                <a:latin typeface="Times New Roman"/>
                <a:cs typeface="Times New Roman"/>
              </a:rPr>
              <a:t>b</a:t>
            </a:r>
            <a:r>
              <a:rPr sz="2600" spc="85" dirty="0" smtClean="0">
                <a:solidFill>
                  <a:srgbClr val="191919"/>
                </a:solidFill>
                <a:latin typeface="Times New Roman"/>
                <a:cs typeface="Times New Roman"/>
              </a:rPr>
              <a:t>j</a:t>
            </a:r>
            <a:r>
              <a:rPr sz="2600" spc="390" dirty="0" smtClean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600" spc="305" dirty="0" smtClean="0">
                <a:solidFill>
                  <a:srgbClr val="191919"/>
                </a:solidFill>
                <a:latin typeface="Times New Roman"/>
                <a:cs typeface="Times New Roman"/>
              </a:rPr>
              <a:t>ct</a:t>
            </a:r>
            <a:r>
              <a:rPr sz="2600" spc="340" dirty="0" smtClean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600" spc="170" dirty="0" smtClean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409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600" spc="125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600" spc="330" dirty="0">
                <a:solidFill>
                  <a:srgbClr val="191919"/>
                </a:solidFill>
                <a:latin typeface="Times New Roman"/>
                <a:cs typeface="Times New Roman"/>
              </a:rPr>
              <a:t>w</a:t>
            </a:r>
            <a:r>
              <a:rPr sz="2600" spc="400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600" spc="270" dirty="0">
                <a:solidFill>
                  <a:srgbClr val="191919"/>
                </a:solidFill>
                <a:latin typeface="Times New Roman"/>
                <a:cs typeface="Times New Roman"/>
              </a:rPr>
              <a:t>y</a:t>
            </a:r>
            <a:r>
              <a:rPr sz="2600" spc="215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600" spc="17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400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600" spc="105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600" spc="114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600" spc="250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600" spc="345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600" spc="340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600" spc="355" dirty="0">
                <a:solidFill>
                  <a:srgbClr val="191919"/>
                </a:solidFill>
                <a:latin typeface="Times New Roman"/>
                <a:cs typeface="Times New Roman"/>
              </a:rPr>
              <a:t>te</a:t>
            </a:r>
            <a:r>
              <a:rPr sz="2600" spc="370" dirty="0">
                <a:solidFill>
                  <a:srgbClr val="191919"/>
                </a:solidFill>
                <a:latin typeface="Times New Roman"/>
                <a:cs typeface="Times New Roman"/>
              </a:rPr>
              <a:t>d</a:t>
            </a:r>
            <a:r>
              <a:rPr sz="2600" spc="16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114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600" spc="380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600" spc="16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250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600" spc="445" dirty="0">
                <a:solidFill>
                  <a:srgbClr val="191919"/>
                </a:solidFill>
                <a:latin typeface="Times New Roman"/>
                <a:cs typeface="Times New Roman"/>
              </a:rPr>
              <a:t>h</a:t>
            </a:r>
            <a:r>
              <a:rPr sz="2600" spc="39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600" spc="17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95" dirty="0" smtClean="0">
                <a:solidFill>
                  <a:srgbClr val="191919"/>
                </a:solidFill>
                <a:latin typeface="Times New Roman"/>
                <a:cs typeface="Times New Roman"/>
              </a:rPr>
              <a:t>f</a:t>
            </a:r>
            <a:r>
              <a:rPr sz="2600" spc="245" dirty="0" smtClean="0">
                <a:solidFill>
                  <a:srgbClr val="191919"/>
                </a:solidFill>
                <a:latin typeface="Times New Roman"/>
                <a:cs typeface="Times New Roman"/>
              </a:rPr>
              <a:t>ir</a:t>
            </a:r>
            <a:r>
              <a:rPr sz="2600" spc="315" dirty="0" smtClean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600" spc="330" dirty="0" smtClean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lang="en-US" sz="2600" spc="29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lang="en-US" sz="2600" spc="295" dirty="0" smtClean="0">
                <a:solidFill>
                  <a:srgbClr val="191919"/>
                </a:solidFill>
                <a:latin typeface="Times New Roman"/>
                <a:cs typeface="Times New Roman"/>
              </a:rPr>
              <a:t>g</a:t>
            </a:r>
            <a:r>
              <a:rPr sz="2600" spc="390" dirty="0" smtClean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600" spc="375" dirty="0" smtClean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600" spc="390" dirty="0" smtClean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600" spc="380" dirty="0" smtClean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600" spc="409" dirty="0" smtClean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600" spc="315" dirty="0" smtClean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600" spc="229" dirty="0" smtClean="0">
                <a:solidFill>
                  <a:srgbClr val="191919"/>
                </a:solidFill>
                <a:latin typeface="Times New Roman"/>
                <a:cs typeface="Times New Roman"/>
              </a:rPr>
              <a:t>io</a:t>
            </a:r>
            <a:r>
              <a:rPr sz="2600" spc="285" dirty="0" smtClean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600" spc="175" dirty="0">
                <a:solidFill>
                  <a:srgbClr val="191919"/>
                </a:solidFill>
                <a:latin typeface="Times New Roman"/>
                <a:cs typeface="Times New Roman"/>
              </a:rPr>
              <a:t>.</a:t>
            </a:r>
            <a:endParaRPr sz="2600" dirty="0">
              <a:latin typeface="Times New Roman"/>
              <a:cs typeface="Times New Roman"/>
            </a:endParaRPr>
          </a:p>
          <a:p>
            <a:pPr marL="12696" marR="6348">
              <a:lnSpc>
                <a:spcPts val="3080"/>
              </a:lnSpc>
              <a:spcBef>
                <a:spcPts val="1178"/>
              </a:spcBef>
            </a:pPr>
            <a:r>
              <a:rPr sz="2600" spc="209" dirty="0">
                <a:solidFill>
                  <a:srgbClr val="191919"/>
                </a:solidFill>
                <a:latin typeface="Times New Roman"/>
                <a:cs typeface="Times New Roman"/>
              </a:rPr>
              <a:t>W</a:t>
            </a:r>
            <a:r>
              <a:rPr sz="2600" spc="375" dirty="0">
                <a:solidFill>
                  <a:srgbClr val="191919"/>
                </a:solidFill>
                <a:latin typeface="Times New Roman"/>
                <a:cs typeface="Times New Roman"/>
              </a:rPr>
              <a:t>h</a:t>
            </a:r>
            <a:r>
              <a:rPr sz="2600" spc="39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600" spc="380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600" spc="16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250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600" spc="445" dirty="0">
                <a:solidFill>
                  <a:srgbClr val="191919"/>
                </a:solidFill>
                <a:latin typeface="Times New Roman"/>
                <a:cs typeface="Times New Roman"/>
              </a:rPr>
              <a:t>h</a:t>
            </a:r>
            <a:r>
              <a:rPr sz="2600" spc="39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600" spc="18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85" dirty="0">
                <a:solidFill>
                  <a:srgbClr val="191919"/>
                </a:solidFill>
                <a:latin typeface="Times New Roman"/>
                <a:cs typeface="Times New Roman"/>
              </a:rPr>
              <a:t>f</a:t>
            </a:r>
            <a:r>
              <a:rPr sz="2600" spc="245" dirty="0">
                <a:solidFill>
                  <a:srgbClr val="191919"/>
                </a:solidFill>
                <a:latin typeface="Times New Roman"/>
                <a:cs typeface="Times New Roman"/>
              </a:rPr>
              <a:t>ir</a:t>
            </a:r>
            <a:r>
              <a:rPr sz="2600" spc="315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600" spc="330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600" spc="17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355" dirty="0">
                <a:solidFill>
                  <a:srgbClr val="191919"/>
                </a:solidFill>
                <a:latin typeface="Times New Roman"/>
                <a:cs typeface="Times New Roman"/>
              </a:rPr>
              <a:t>g</a:t>
            </a:r>
            <a:r>
              <a:rPr sz="2600" spc="39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600" spc="375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600" spc="39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600" spc="380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600" spc="409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600" spc="31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600" spc="229" dirty="0">
                <a:solidFill>
                  <a:srgbClr val="191919"/>
                </a:solidFill>
                <a:latin typeface="Times New Roman"/>
                <a:cs typeface="Times New Roman"/>
              </a:rPr>
              <a:t>io</a:t>
            </a:r>
            <a:r>
              <a:rPr sz="2600" spc="300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600" spc="16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95" dirty="0">
                <a:solidFill>
                  <a:srgbClr val="191919"/>
                </a:solidFill>
                <a:latin typeface="Times New Roman"/>
                <a:cs typeface="Times New Roman"/>
              </a:rPr>
              <a:t>f</a:t>
            </a:r>
            <a:r>
              <a:rPr sz="2600" spc="146" dirty="0">
                <a:solidFill>
                  <a:srgbClr val="191919"/>
                </a:solidFill>
                <a:latin typeface="Times New Roman"/>
                <a:cs typeface="Times New Roman"/>
              </a:rPr>
              <a:t>ill</a:t>
            </a:r>
            <a:r>
              <a:rPr sz="2600" spc="215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600" spc="17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365" dirty="0">
                <a:solidFill>
                  <a:srgbClr val="191919"/>
                </a:solidFill>
                <a:latin typeface="Times New Roman"/>
                <a:cs typeface="Times New Roman"/>
              </a:rPr>
              <a:t>up</a:t>
            </a:r>
            <a:r>
              <a:rPr sz="2600" spc="175" dirty="0">
                <a:solidFill>
                  <a:srgbClr val="191919"/>
                </a:solidFill>
                <a:latin typeface="Times New Roman"/>
                <a:cs typeface="Times New Roman"/>
              </a:rPr>
              <a:t>,</a:t>
            </a:r>
            <a:r>
              <a:rPr sz="2600" spc="17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355" dirty="0">
                <a:solidFill>
                  <a:srgbClr val="191919"/>
                </a:solidFill>
                <a:latin typeface="Times New Roman"/>
                <a:cs typeface="Times New Roman"/>
              </a:rPr>
              <a:t>g</a:t>
            </a:r>
            <a:r>
              <a:rPr sz="2600" spc="400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600" spc="380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600" spc="365" dirty="0">
                <a:solidFill>
                  <a:srgbClr val="191919"/>
                </a:solidFill>
                <a:latin typeface="Times New Roman"/>
                <a:cs typeface="Times New Roman"/>
              </a:rPr>
              <a:t>b</a:t>
            </a:r>
            <a:r>
              <a:rPr sz="2600" spc="400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600" spc="355" dirty="0">
                <a:solidFill>
                  <a:srgbClr val="191919"/>
                </a:solidFill>
                <a:latin typeface="Times New Roman"/>
                <a:cs typeface="Times New Roman"/>
              </a:rPr>
              <a:t>g</a:t>
            </a:r>
            <a:r>
              <a:rPr sz="2600" spc="39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600" spc="18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290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600" spc="195" dirty="0">
                <a:solidFill>
                  <a:srgbClr val="191919"/>
                </a:solidFill>
                <a:latin typeface="Times New Roman"/>
                <a:cs typeface="Times New Roman"/>
              </a:rPr>
              <a:t>oll</a:t>
            </a:r>
            <a:r>
              <a:rPr sz="2600" spc="24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600" spc="315" dirty="0">
                <a:solidFill>
                  <a:srgbClr val="191919"/>
                </a:solidFill>
                <a:latin typeface="Times New Roman"/>
                <a:cs typeface="Times New Roman"/>
              </a:rPr>
              <a:t>ct</a:t>
            </a:r>
            <a:r>
              <a:rPr sz="2600" spc="22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200" dirty="0">
                <a:solidFill>
                  <a:srgbClr val="191919"/>
                </a:solidFill>
                <a:latin typeface="Times New Roman"/>
                <a:cs typeface="Times New Roman"/>
              </a:rPr>
              <a:t>it.</a:t>
            </a:r>
            <a:endParaRPr sz="26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 flipH="1">
            <a:off x="622301" y="4086861"/>
            <a:ext cx="34798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1000" spc="209" dirty="0">
                <a:solidFill>
                  <a:srgbClr val="191919"/>
                </a:solidFill>
                <a:latin typeface="Times New Roman"/>
                <a:cs typeface="Times New Roman"/>
              </a:rPr>
              <a:t>●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39522" y="3985260"/>
            <a:ext cx="7992745" cy="364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2300" spc="209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300" spc="330" dirty="0">
                <a:solidFill>
                  <a:srgbClr val="191919"/>
                </a:solidFill>
                <a:latin typeface="Times New Roman"/>
                <a:cs typeface="Times New Roman"/>
              </a:rPr>
              <a:t>un</a:t>
            </a:r>
            <a:r>
              <a:rPr sz="2300" spc="295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300" spc="17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300" spc="330" dirty="0">
                <a:solidFill>
                  <a:srgbClr val="191919"/>
                </a:solidFill>
                <a:latin typeface="Times New Roman"/>
                <a:cs typeface="Times New Roman"/>
              </a:rPr>
              <a:t>q</a:t>
            </a:r>
            <a:r>
              <a:rPr sz="2300" spc="325" dirty="0">
                <a:solidFill>
                  <a:srgbClr val="191919"/>
                </a:solidFill>
                <a:latin typeface="Times New Roman"/>
                <a:cs typeface="Times New Roman"/>
              </a:rPr>
              <a:t>u</a:t>
            </a:r>
            <a:r>
              <a:rPr sz="2300" spc="105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300" spc="280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300" spc="250" dirty="0">
                <a:solidFill>
                  <a:srgbClr val="191919"/>
                </a:solidFill>
                <a:latin typeface="Times New Roman"/>
                <a:cs typeface="Times New Roman"/>
              </a:rPr>
              <a:t>k</a:t>
            </a:r>
            <a:r>
              <a:rPr sz="2300" spc="105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300" spc="150" dirty="0">
                <a:solidFill>
                  <a:srgbClr val="191919"/>
                </a:solidFill>
                <a:latin typeface="Times New Roman"/>
                <a:cs typeface="Times New Roman"/>
              </a:rPr>
              <a:t>y</a:t>
            </a:r>
            <a:r>
              <a:rPr sz="2300" spc="140" dirty="0">
                <a:solidFill>
                  <a:srgbClr val="191919"/>
                </a:solidFill>
                <a:latin typeface="Times New Roman"/>
                <a:cs typeface="Times New Roman"/>
              </a:rPr>
              <a:t>;</a:t>
            </a:r>
            <a:r>
              <a:rPr sz="2300" spc="16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300" spc="280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300" spc="209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300" spc="125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300" spc="165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300" spc="280" dirty="0">
                <a:solidFill>
                  <a:srgbClr val="191919"/>
                </a:solidFill>
                <a:latin typeface="Times New Roman"/>
                <a:cs typeface="Times New Roman"/>
              </a:rPr>
              <a:t>ec</a:t>
            </a:r>
            <a:r>
              <a:rPr sz="2300" spc="295" dirty="0">
                <a:solidFill>
                  <a:srgbClr val="191919"/>
                </a:solidFill>
                <a:latin typeface="Times New Roman"/>
                <a:cs typeface="Times New Roman"/>
              </a:rPr>
              <a:t>ts</a:t>
            </a:r>
            <a:r>
              <a:rPr sz="2300" spc="16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300" spc="280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300" spc="285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300" spc="105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300" spc="146" dirty="0">
                <a:solidFill>
                  <a:srgbClr val="191919"/>
                </a:solidFill>
                <a:latin typeface="Times New Roman"/>
                <a:cs typeface="Times New Roman"/>
              </a:rPr>
              <a:t>y</a:t>
            </a:r>
            <a:r>
              <a:rPr sz="2300" spc="16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300" spc="35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300" spc="17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300" spc="300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300" spc="475" dirty="0">
                <a:solidFill>
                  <a:srgbClr val="191919"/>
                </a:solidFill>
                <a:latin typeface="Times New Roman"/>
                <a:cs typeface="Times New Roman"/>
              </a:rPr>
              <a:t>m</a:t>
            </a:r>
            <a:r>
              <a:rPr sz="2300" spc="28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300" spc="95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300" spc="100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300" spc="17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300" spc="295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300" spc="40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300" spc="330" dirty="0">
                <a:solidFill>
                  <a:srgbClr val="191919"/>
                </a:solidFill>
                <a:latin typeface="Times New Roman"/>
                <a:cs typeface="Times New Roman"/>
              </a:rPr>
              <a:t>g</a:t>
            </a:r>
            <a:r>
              <a:rPr sz="2300" spc="105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300" spc="280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300" spc="285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300" spc="17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300" spc="190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300" spc="130" dirty="0">
                <a:solidFill>
                  <a:srgbClr val="191919"/>
                </a:solidFill>
                <a:latin typeface="Times New Roman"/>
                <a:cs typeface="Times New Roman"/>
              </a:rPr>
              <a:t>f</a:t>
            </a:r>
            <a:r>
              <a:rPr sz="2300" spc="17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300" spc="414" dirty="0">
                <a:solidFill>
                  <a:srgbClr val="191919"/>
                </a:solidFill>
                <a:latin typeface="Times New Roman"/>
                <a:cs typeface="Times New Roman"/>
              </a:rPr>
              <a:t>m</a:t>
            </a:r>
            <a:r>
              <a:rPr sz="2300" spc="349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300" spc="385" dirty="0">
                <a:solidFill>
                  <a:srgbClr val="191919"/>
                </a:solidFill>
                <a:latin typeface="Times New Roman"/>
                <a:cs typeface="Times New Roman"/>
              </a:rPr>
              <a:t>m</a:t>
            </a:r>
            <a:r>
              <a:rPr sz="2300" spc="260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300" spc="330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300" spc="-160" dirty="0">
                <a:solidFill>
                  <a:srgbClr val="191919"/>
                </a:solidFill>
                <a:latin typeface="Times New Roman"/>
                <a:cs typeface="Times New Roman"/>
              </a:rPr>
              <a:t>y</a:t>
            </a:r>
            <a:r>
              <a:rPr sz="2300" spc="160" dirty="0">
                <a:solidFill>
                  <a:srgbClr val="191919"/>
                </a:solidFill>
                <a:latin typeface="Times New Roman"/>
                <a:cs typeface="Times New Roman"/>
              </a:rPr>
              <a:t>.</a:t>
            </a:r>
            <a:endParaRPr sz="23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2142" y="4561841"/>
            <a:ext cx="144780" cy="169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1100" spc="240" dirty="0">
                <a:solidFill>
                  <a:srgbClr val="191919"/>
                </a:solidFill>
                <a:latin typeface="Times New Roman"/>
                <a:cs typeface="Times New Roman"/>
              </a:rPr>
              <a:t>●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1380" y="4465068"/>
            <a:ext cx="8288020" cy="17202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>
              <a:lnSpc>
                <a:spcPts val="3090"/>
              </a:lnSpc>
            </a:pPr>
            <a:r>
              <a:rPr sz="2600" spc="335" dirty="0">
                <a:solidFill>
                  <a:srgbClr val="191919"/>
                </a:solidFill>
                <a:latin typeface="Times New Roman"/>
                <a:cs typeface="Times New Roman"/>
              </a:rPr>
              <a:t>M</a:t>
            </a:r>
            <a:r>
              <a:rPr sz="2600" spc="285" dirty="0">
                <a:solidFill>
                  <a:srgbClr val="191919"/>
                </a:solidFill>
                <a:latin typeface="Times New Roman"/>
                <a:cs typeface="Times New Roman"/>
              </a:rPr>
              <a:t>ov</a:t>
            </a:r>
            <a:r>
              <a:rPr sz="2600" spc="254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600" spc="17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250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600" spc="365" dirty="0">
                <a:solidFill>
                  <a:srgbClr val="191919"/>
                </a:solidFill>
                <a:latin typeface="Times New Roman"/>
                <a:cs typeface="Times New Roman"/>
              </a:rPr>
              <a:t>b</a:t>
            </a:r>
            <a:r>
              <a:rPr sz="2600" spc="75" dirty="0">
                <a:solidFill>
                  <a:srgbClr val="191919"/>
                </a:solidFill>
                <a:latin typeface="Times New Roman"/>
                <a:cs typeface="Times New Roman"/>
              </a:rPr>
              <a:t>j</a:t>
            </a:r>
            <a:r>
              <a:rPr sz="2600" spc="39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600" spc="290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600" spc="26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600" spc="380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600" spc="17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250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600" spc="445" dirty="0">
                <a:solidFill>
                  <a:srgbClr val="191919"/>
                </a:solidFill>
                <a:latin typeface="Times New Roman"/>
                <a:cs typeface="Times New Roman"/>
              </a:rPr>
              <a:t>h</a:t>
            </a:r>
            <a:r>
              <a:rPr sz="2600" spc="409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600" spc="330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600" spc="16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315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600" spc="365" dirty="0">
                <a:solidFill>
                  <a:srgbClr val="191919"/>
                </a:solidFill>
                <a:latin typeface="Times New Roman"/>
                <a:cs typeface="Times New Roman"/>
              </a:rPr>
              <a:t>u</a:t>
            </a:r>
            <a:r>
              <a:rPr sz="2600" spc="380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600" spc="180" dirty="0">
                <a:solidFill>
                  <a:srgbClr val="191919"/>
                </a:solidFill>
                <a:latin typeface="Times New Roman"/>
                <a:cs typeface="Times New Roman"/>
              </a:rPr>
              <a:t>v</a:t>
            </a:r>
            <a:r>
              <a:rPr sz="2600" spc="105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600" spc="295" dirty="0">
                <a:solidFill>
                  <a:srgbClr val="191919"/>
                </a:solidFill>
                <a:latin typeface="Times New Roman"/>
                <a:cs typeface="Times New Roman"/>
              </a:rPr>
              <a:t>v</a:t>
            </a:r>
            <a:r>
              <a:rPr sz="2600" spc="27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600" spc="170" dirty="0">
                <a:solidFill>
                  <a:srgbClr val="191919"/>
                </a:solidFill>
                <a:latin typeface="Times New Roman"/>
                <a:cs typeface="Times New Roman"/>
              </a:rPr>
              <a:t> i</a:t>
            </a:r>
            <a:r>
              <a:rPr sz="2600" spc="315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600" spc="17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31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600" spc="375" dirty="0">
                <a:solidFill>
                  <a:srgbClr val="191919"/>
                </a:solidFill>
                <a:latin typeface="Times New Roman"/>
                <a:cs typeface="Times New Roman"/>
              </a:rPr>
              <a:t>h</a:t>
            </a:r>
            <a:r>
              <a:rPr sz="2600" spc="39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600" spc="17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85" dirty="0">
                <a:solidFill>
                  <a:srgbClr val="191919"/>
                </a:solidFill>
                <a:latin typeface="Times New Roman"/>
                <a:cs typeface="Times New Roman"/>
              </a:rPr>
              <a:t>f</a:t>
            </a:r>
            <a:r>
              <a:rPr sz="2600" spc="220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600" spc="274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600" spc="310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600" spc="330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600" spc="17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355" dirty="0">
                <a:solidFill>
                  <a:srgbClr val="191919"/>
                </a:solidFill>
                <a:latin typeface="Times New Roman"/>
                <a:cs typeface="Times New Roman"/>
              </a:rPr>
              <a:t>g</a:t>
            </a:r>
            <a:r>
              <a:rPr sz="2600" spc="39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600" spc="375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600" spc="39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600" spc="380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600" spc="409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600" spc="31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600" spc="114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600" spc="250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600" spc="380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600" spc="19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229" dirty="0">
                <a:solidFill>
                  <a:srgbClr val="191919"/>
                </a:solidFill>
                <a:latin typeface="Times New Roman"/>
                <a:cs typeface="Times New Roman"/>
              </a:rPr>
              <a:t>lo</a:t>
            </a:r>
            <a:r>
              <a:rPr sz="2600" spc="285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600" spc="370" dirty="0">
                <a:solidFill>
                  <a:srgbClr val="191919"/>
                </a:solidFill>
                <a:latin typeface="Times New Roman"/>
                <a:cs typeface="Times New Roman"/>
              </a:rPr>
              <a:t>g</a:t>
            </a:r>
            <a:r>
              <a:rPr sz="2600" spc="16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39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600" spc="365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600" spc="325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600" spc="315" dirty="0">
                <a:solidFill>
                  <a:srgbClr val="191919"/>
                </a:solidFill>
                <a:latin typeface="Times New Roman"/>
                <a:cs typeface="Times New Roman"/>
              </a:rPr>
              <a:t>u</a:t>
            </a:r>
            <a:r>
              <a:rPr sz="2600" spc="355" dirty="0">
                <a:solidFill>
                  <a:srgbClr val="191919"/>
                </a:solidFill>
                <a:latin typeface="Times New Roman"/>
                <a:cs typeface="Times New Roman"/>
              </a:rPr>
              <a:t>g</a:t>
            </a:r>
            <a:r>
              <a:rPr sz="2600" spc="380" dirty="0">
                <a:solidFill>
                  <a:srgbClr val="191919"/>
                </a:solidFill>
                <a:latin typeface="Times New Roman"/>
                <a:cs typeface="Times New Roman"/>
              </a:rPr>
              <a:t>h</a:t>
            </a:r>
            <a:r>
              <a:rPr sz="2600" spc="16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114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600" spc="365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600" spc="204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600" spc="380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600" spc="16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355" dirty="0">
                <a:solidFill>
                  <a:srgbClr val="191919"/>
                </a:solidFill>
                <a:latin typeface="Times New Roman"/>
                <a:cs typeface="Times New Roman"/>
              </a:rPr>
              <a:t>th</a:t>
            </a:r>
            <a:r>
              <a:rPr sz="2600" spc="39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600" spc="17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365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600" spc="39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600" spc="310" dirty="0">
                <a:solidFill>
                  <a:srgbClr val="191919"/>
                </a:solidFill>
                <a:latin typeface="Times New Roman"/>
                <a:cs typeface="Times New Roman"/>
              </a:rPr>
              <a:t>x</a:t>
            </a:r>
            <a:r>
              <a:rPr sz="2600" spc="17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600" spc="16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365" dirty="0">
                <a:solidFill>
                  <a:srgbClr val="191919"/>
                </a:solidFill>
                <a:latin typeface="Times New Roman"/>
                <a:cs typeface="Times New Roman"/>
              </a:rPr>
              <a:t>g</a:t>
            </a:r>
            <a:r>
              <a:rPr sz="2600" spc="39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600" spc="365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600" spc="390" dirty="0">
                <a:solidFill>
                  <a:srgbClr val="191919"/>
                </a:solidFill>
                <a:latin typeface="Times New Roman"/>
                <a:cs typeface="Times New Roman"/>
              </a:rPr>
              <a:t>er</a:t>
            </a:r>
            <a:r>
              <a:rPr sz="2600" spc="400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600" spc="185" dirty="0">
                <a:solidFill>
                  <a:srgbClr val="191919"/>
                </a:solidFill>
                <a:latin typeface="Times New Roman"/>
                <a:cs typeface="Times New Roman"/>
              </a:rPr>
              <a:t>ti</a:t>
            </a:r>
            <a:r>
              <a:rPr sz="2600" spc="325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600" spc="375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600" spc="175" dirty="0">
                <a:solidFill>
                  <a:srgbClr val="191919"/>
                </a:solidFill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 marL="12696" marR="84437">
              <a:lnSpc>
                <a:spcPts val="3090"/>
              </a:lnSpc>
              <a:spcBef>
                <a:spcPts val="1160"/>
              </a:spcBef>
            </a:pPr>
            <a:r>
              <a:rPr sz="2600" spc="209" dirty="0">
                <a:solidFill>
                  <a:srgbClr val="191919"/>
                </a:solidFill>
                <a:latin typeface="Times New Roman"/>
                <a:cs typeface="Times New Roman"/>
              </a:rPr>
              <a:t>W</a:t>
            </a:r>
            <a:r>
              <a:rPr sz="2600" spc="375" dirty="0">
                <a:solidFill>
                  <a:srgbClr val="191919"/>
                </a:solidFill>
                <a:latin typeface="Times New Roman"/>
                <a:cs typeface="Times New Roman"/>
              </a:rPr>
              <a:t>h</a:t>
            </a:r>
            <a:r>
              <a:rPr sz="2600" spc="39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600" spc="380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600" spc="16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375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600" spc="265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600" spc="16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315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600" spc="355" dirty="0">
                <a:solidFill>
                  <a:srgbClr val="191919"/>
                </a:solidFill>
                <a:latin typeface="Times New Roman"/>
                <a:cs typeface="Times New Roman"/>
              </a:rPr>
              <a:t>p</a:t>
            </a:r>
            <a:r>
              <a:rPr sz="2600" spc="409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600" spc="290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600" spc="39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600" spc="18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290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600" spc="409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600" spc="380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600" spc="16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355" dirty="0">
                <a:solidFill>
                  <a:srgbClr val="191919"/>
                </a:solidFill>
                <a:latin typeface="Times New Roman"/>
                <a:cs typeface="Times New Roman"/>
              </a:rPr>
              <a:t>b</a:t>
            </a:r>
            <a:r>
              <a:rPr sz="2600" spc="39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600" spc="18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85" dirty="0">
                <a:solidFill>
                  <a:srgbClr val="191919"/>
                </a:solidFill>
                <a:latin typeface="Times New Roman"/>
                <a:cs typeface="Times New Roman"/>
              </a:rPr>
              <a:t>f</a:t>
            </a:r>
            <a:r>
              <a:rPr sz="2600" spc="325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600" spc="315" dirty="0">
                <a:solidFill>
                  <a:srgbClr val="191919"/>
                </a:solidFill>
                <a:latin typeface="Times New Roman"/>
                <a:cs typeface="Times New Roman"/>
              </a:rPr>
              <a:t>u</a:t>
            </a:r>
            <a:r>
              <a:rPr sz="2600" spc="365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600" spc="355" dirty="0">
                <a:solidFill>
                  <a:srgbClr val="191919"/>
                </a:solidFill>
                <a:latin typeface="Times New Roman"/>
                <a:cs typeface="Times New Roman"/>
              </a:rPr>
              <a:t>d</a:t>
            </a:r>
            <a:r>
              <a:rPr sz="2600" spc="175" dirty="0">
                <a:solidFill>
                  <a:srgbClr val="191919"/>
                </a:solidFill>
                <a:latin typeface="Times New Roman"/>
                <a:cs typeface="Times New Roman"/>
              </a:rPr>
              <a:t>,</a:t>
            </a:r>
            <a:r>
              <a:rPr sz="2600" spc="18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380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600" spc="365" dirty="0">
                <a:solidFill>
                  <a:srgbClr val="191919"/>
                </a:solidFill>
                <a:latin typeface="Times New Roman"/>
                <a:cs typeface="Times New Roman"/>
              </a:rPr>
              <a:t>u</a:t>
            </a:r>
            <a:r>
              <a:rPr sz="2600" spc="380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600" spc="16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409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600" spc="18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85" dirty="0">
                <a:solidFill>
                  <a:srgbClr val="191919"/>
                </a:solidFill>
                <a:latin typeface="Times New Roman"/>
                <a:cs typeface="Times New Roman"/>
              </a:rPr>
              <a:t>f</a:t>
            </a:r>
            <a:r>
              <a:rPr sz="2600" spc="375" dirty="0">
                <a:solidFill>
                  <a:srgbClr val="191919"/>
                </a:solidFill>
                <a:latin typeface="Times New Roman"/>
                <a:cs typeface="Times New Roman"/>
              </a:rPr>
              <a:t>u</a:t>
            </a:r>
            <a:r>
              <a:rPr sz="2600" spc="105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600" spc="110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600" spc="17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140" dirty="0">
                <a:solidFill>
                  <a:srgbClr val="191919"/>
                </a:solidFill>
                <a:latin typeface="Times New Roman"/>
                <a:cs typeface="Times New Roman"/>
              </a:rPr>
              <a:t>(</a:t>
            </a:r>
            <a:r>
              <a:rPr sz="2600" spc="315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600" spc="190" dirty="0">
                <a:solidFill>
                  <a:srgbClr val="191919"/>
                </a:solidFill>
                <a:latin typeface="Times New Roman"/>
                <a:cs typeface="Times New Roman"/>
              </a:rPr>
              <a:t>lo</a:t>
            </a:r>
            <a:r>
              <a:rPr sz="2600" spc="345" dirty="0">
                <a:solidFill>
                  <a:srgbClr val="191919"/>
                </a:solidFill>
                <a:latin typeface="Times New Roman"/>
                <a:cs typeface="Times New Roman"/>
              </a:rPr>
              <a:t>w</a:t>
            </a:r>
            <a:r>
              <a:rPr sz="2600" spc="39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600" spc="380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600" spc="150" dirty="0">
                <a:solidFill>
                  <a:srgbClr val="191919"/>
                </a:solidFill>
                <a:latin typeface="Times New Roman"/>
                <a:cs typeface="Times New Roman"/>
              </a:rPr>
              <a:t>)</a:t>
            </a:r>
            <a:r>
              <a:rPr sz="2600" spc="11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355" dirty="0">
                <a:solidFill>
                  <a:srgbClr val="191919"/>
                </a:solidFill>
                <a:latin typeface="Times New Roman"/>
                <a:cs typeface="Times New Roman"/>
              </a:rPr>
              <a:t>g</a:t>
            </a:r>
            <a:r>
              <a:rPr sz="2600" spc="409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600" spc="380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600" spc="355" dirty="0">
                <a:solidFill>
                  <a:srgbClr val="191919"/>
                </a:solidFill>
                <a:latin typeface="Times New Roman"/>
                <a:cs typeface="Times New Roman"/>
              </a:rPr>
              <a:t>b</a:t>
            </a:r>
            <a:r>
              <a:rPr sz="2600" spc="400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600" spc="355" dirty="0">
                <a:solidFill>
                  <a:srgbClr val="191919"/>
                </a:solidFill>
                <a:latin typeface="Times New Roman"/>
                <a:cs typeface="Times New Roman"/>
              </a:rPr>
              <a:t>g</a:t>
            </a:r>
            <a:r>
              <a:rPr sz="2600" spc="39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600" spc="18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290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600" spc="209" dirty="0">
                <a:solidFill>
                  <a:srgbClr val="191919"/>
                </a:solidFill>
                <a:latin typeface="Times New Roman"/>
                <a:cs typeface="Times New Roman"/>
              </a:rPr>
              <a:t>olle</a:t>
            </a:r>
            <a:r>
              <a:rPr sz="2600" spc="390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600" spc="229" dirty="0">
                <a:solidFill>
                  <a:srgbClr val="191919"/>
                </a:solidFill>
                <a:latin typeface="Times New Roman"/>
                <a:cs typeface="Times New Roman"/>
              </a:rPr>
              <a:t>tio</a:t>
            </a:r>
            <a:r>
              <a:rPr sz="2600" spc="300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600" spc="16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325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600" spc="330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600" spc="16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409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600" spc="105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600" spc="110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600" spc="17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220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600" spc="150" dirty="0">
                <a:solidFill>
                  <a:srgbClr val="191919"/>
                </a:solidFill>
                <a:latin typeface="Times New Roman"/>
                <a:cs typeface="Times New Roman"/>
              </a:rPr>
              <a:t>f</a:t>
            </a:r>
            <a:r>
              <a:rPr sz="2600" spc="17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445" dirty="0">
                <a:solidFill>
                  <a:srgbClr val="191919"/>
                </a:solidFill>
                <a:latin typeface="Times New Roman"/>
                <a:cs typeface="Times New Roman"/>
              </a:rPr>
              <a:t>m</a:t>
            </a:r>
            <a:r>
              <a:rPr sz="2600" spc="39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600" spc="445" dirty="0">
                <a:solidFill>
                  <a:srgbClr val="191919"/>
                </a:solidFill>
                <a:latin typeface="Times New Roman"/>
                <a:cs typeface="Times New Roman"/>
              </a:rPr>
              <a:t>m</a:t>
            </a:r>
            <a:r>
              <a:rPr sz="2600" spc="325" dirty="0">
                <a:solidFill>
                  <a:srgbClr val="191919"/>
                </a:solidFill>
                <a:latin typeface="Times New Roman"/>
                <a:cs typeface="Times New Roman"/>
              </a:rPr>
              <a:t>or</a:t>
            </a:r>
            <a:r>
              <a:rPr sz="2600" spc="-185" dirty="0">
                <a:solidFill>
                  <a:srgbClr val="191919"/>
                </a:solidFill>
                <a:latin typeface="Times New Roman"/>
                <a:cs typeface="Times New Roman"/>
              </a:rPr>
              <a:t>y</a:t>
            </a:r>
            <a:r>
              <a:rPr sz="2600" spc="175" dirty="0">
                <a:solidFill>
                  <a:srgbClr val="191919"/>
                </a:solidFill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2142" y="5494021"/>
            <a:ext cx="144780" cy="169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1100" spc="240" dirty="0">
                <a:solidFill>
                  <a:srgbClr val="191919"/>
                </a:solidFill>
                <a:latin typeface="Times New Roman"/>
                <a:cs typeface="Times New Roman"/>
              </a:rPr>
              <a:t>●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Generational GC Technique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303" y="2178050"/>
            <a:ext cx="10083800" cy="521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00100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196850"/>
            <a:ext cx="9075420" cy="1418240"/>
          </a:xfrm>
        </p:spPr>
        <p:txBody>
          <a:bodyPr/>
          <a:lstStyle/>
          <a:p>
            <a:r>
              <a:rPr lang="en-US" dirty="0" smtClean="0"/>
              <a:t>Generational GC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1" y="1416050"/>
            <a:ext cx="10083800" cy="645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11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4190" y="178267"/>
            <a:ext cx="9075420" cy="1508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0277"/>
            <a:r>
              <a:rPr spc="610" dirty="0"/>
              <a:t>R</a:t>
            </a:r>
            <a:r>
              <a:rPr spc="405" dirty="0"/>
              <a:t>e</a:t>
            </a:r>
            <a:r>
              <a:rPr spc="489" dirty="0"/>
              <a:t>fe</a:t>
            </a:r>
            <a:r>
              <a:rPr spc="414" dirty="0"/>
              <a:t>r</a:t>
            </a:r>
            <a:r>
              <a:rPr spc="640" dirty="0"/>
              <a:t>e</a:t>
            </a:r>
            <a:r>
              <a:rPr spc="610" dirty="0"/>
              <a:t>n</a:t>
            </a:r>
            <a:r>
              <a:rPr spc="575" dirty="0"/>
              <a:t>c</a:t>
            </a:r>
            <a:r>
              <a:rPr spc="580" dirty="0"/>
              <a:t>e</a:t>
            </a:r>
            <a:r>
              <a:rPr spc="295" dirty="0"/>
              <a:t> </a:t>
            </a:r>
            <a:r>
              <a:rPr spc="515" dirty="0"/>
              <a:t>Coun</a:t>
            </a:r>
            <a:r>
              <a:rPr spc="535" dirty="0"/>
              <a:t>t</a:t>
            </a:r>
            <a:r>
              <a:rPr spc="405" dirty="0"/>
              <a:t>in</a:t>
            </a:r>
            <a:r>
              <a:rPr spc="615" dirty="0"/>
              <a:t>g</a:t>
            </a:r>
            <a:r>
              <a:rPr spc="290" dirty="0"/>
              <a:t> </a:t>
            </a:r>
            <a:r>
              <a:rPr spc="285" dirty="0"/>
              <a:t>i</a:t>
            </a:r>
            <a:r>
              <a:rPr spc="525" dirty="0"/>
              <a:t>n</a:t>
            </a:r>
            <a:r>
              <a:rPr spc="290" dirty="0"/>
              <a:t> </a:t>
            </a:r>
            <a:r>
              <a:rPr spc="310" dirty="0"/>
              <a:t>A</a:t>
            </a:r>
            <a:r>
              <a:rPr spc="200" dirty="0"/>
              <a:t>c</a:t>
            </a:r>
            <a:r>
              <a:rPr spc="535" dirty="0"/>
              <a:t>t</a:t>
            </a:r>
            <a:r>
              <a:rPr spc="170" dirty="0"/>
              <a:t>i</a:t>
            </a:r>
            <a:r>
              <a:rPr spc="445" dirty="0"/>
              <a:t>o</a:t>
            </a:r>
            <a:r>
              <a:rPr spc="615" dirty="0"/>
              <a:t>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6072" y="1627886"/>
            <a:ext cx="2768600" cy="785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60589" marR="6348" indent="-548527">
              <a:lnSpc>
                <a:spcPts val="2039"/>
              </a:lnSpc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clas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s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{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next;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6072" y="2125980"/>
            <a:ext cx="16319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}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6072" y="2644140"/>
            <a:ext cx="1945639" cy="1079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>
              <a:lnSpc>
                <a:spcPts val="2100"/>
              </a:lnSpc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in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main(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) {</a:t>
            </a:r>
            <a:endParaRPr>
              <a:latin typeface="Courier New"/>
              <a:cs typeface="Courier New"/>
            </a:endParaRPr>
          </a:p>
          <a:p>
            <a:pPr marL="560589" marR="6348" algn="just">
              <a:lnSpc>
                <a:spcPts val="2039"/>
              </a:lnSpc>
              <a:spcBef>
                <a:spcPts val="105"/>
              </a:spcBef>
            </a:pPr>
            <a:r>
              <a:rPr b="1" spc="-6" dirty="0">
                <a:solidFill>
                  <a:srgbClr val="FF0000"/>
                </a:solidFill>
                <a:latin typeface="Courier New"/>
                <a:cs typeface="Courier New"/>
              </a:rPr>
              <a:t>LinkedList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LinkedList LinkedList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63472" y="2924557"/>
            <a:ext cx="3042920" cy="798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>
              <a:lnSpc>
                <a:spcPts val="2039"/>
              </a:lnSpc>
            </a:pPr>
            <a:r>
              <a:rPr b="1" spc="-6" dirty="0">
                <a:solidFill>
                  <a:srgbClr val="FF0000"/>
                </a:solidFill>
                <a:latin typeface="Courier New"/>
                <a:cs typeface="Courier New"/>
              </a:rPr>
              <a:t>hea</a:t>
            </a:r>
            <a:r>
              <a:rPr b="1" dirty="0">
                <a:solidFill>
                  <a:srgbClr val="FF0000"/>
                </a:solidFill>
                <a:latin typeface="Courier New"/>
                <a:cs typeface="Courier New"/>
              </a:rPr>
              <a:t>d =</a:t>
            </a:r>
            <a:r>
              <a:rPr b="1" spc="-6" dirty="0">
                <a:solidFill>
                  <a:srgbClr val="FF0000"/>
                </a:solidFill>
                <a:latin typeface="Courier New"/>
                <a:cs typeface="Courier New"/>
              </a:rPr>
              <a:t> ne</a:t>
            </a:r>
            <a:r>
              <a:rPr b="1" dirty="0">
                <a:solidFill>
                  <a:srgbClr val="FF0000"/>
                </a:solidFill>
                <a:latin typeface="Courier New"/>
                <a:cs typeface="Courier New"/>
              </a:rPr>
              <a:t>w </a:t>
            </a:r>
            <a:r>
              <a:rPr b="1" spc="-6" dirty="0">
                <a:solidFill>
                  <a:srgbClr val="FF0000"/>
                </a:solidFill>
                <a:latin typeface="Courier New"/>
                <a:cs typeface="Courier New"/>
              </a:rPr>
              <a:t>LinkedList;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mi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d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ne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w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LinkedList; tai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l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ne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w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LinkedList;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4710" y="3960878"/>
            <a:ext cx="2219960" cy="539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>
              <a:lnSpc>
                <a:spcPts val="2039"/>
              </a:lnSpc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head.nex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mid; mid.nex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tail;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4710" y="4718051"/>
            <a:ext cx="249428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mi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d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tai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l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null;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4712" y="5236210"/>
            <a:ext cx="304292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head.next.nex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null;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54712" y="5754371"/>
            <a:ext cx="167132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hea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d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null;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6072" y="6013451"/>
            <a:ext cx="16319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}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400800" y="22860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770879" y="2346960"/>
            <a:ext cx="5740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b="1" spc="-6" dirty="0">
                <a:solidFill>
                  <a:srgbClr val="191919"/>
                </a:solidFill>
                <a:latin typeface="Courier New"/>
                <a:cs typeface="Courier New"/>
              </a:rPr>
              <a:t>head</a:t>
            </a:r>
            <a:endParaRPr>
              <a:latin typeface="Courier New"/>
              <a:cs typeface="Courier New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Allocating in Eden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63650"/>
            <a:ext cx="99314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247441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Allocating in Eden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1263650"/>
            <a:ext cx="10083800" cy="651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76978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are short lived, others not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3650"/>
            <a:ext cx="10083800" cy="645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678552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Stop &amp; Copy moves survivors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1263650"/>
            <a:ext cx="10045700" cy="652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240142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survive enough to be tenured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3" y="1263650"/>
            <a:ext cx="10083800" cy="642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79251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Checkpoint on GC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31900" y="1720850"/>
            <a:ext cx="6327277" cy="5262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smtClean="0"/>
              <a:t>Why GC?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What are the main types of GC ?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For each main GC: </a:t>
            </a:r>
          </a:p>
          <a:p>
            <a:pPr marL="800005" lvl="1" indent="-342900">
              <a:buAutoNum type="arabicPeriod"/>
            </a:pPr>
            <a:r>
              <a:rPr lang="en-US" sz="2800" dirty="0" smtClean="0"/>
              <a:t>How does it work?</a:t>
            </a:r>
          </a:p>
          <a:p>
            <a:pPr marL="800005" lvl="1" indent="-342900">
              <a:buAutoNum type="arabicPeriod"/>
            </a:pPr>
            <a:r>
              <a:rPr lang="en-US" sz="2800" dirty="0" smtClean="0"/>
              <a:t>What is the main intuition behind it?</a:t>
            </a:r>
          </a:p>
          <a:p>
            <a:pPr marL="800005" lvl="1" indent="-342900">
              <a:buAutoNum type="arabicPeriod"/>
            </a:pPr>
            <a:r>
              <a:rPr lang="en-US" sz="2800" dirty="0" smtClean="0"/>
              <a:t>Advantages?</a:t>
            </a:r>
          </a:p>
          <a:p>
            <a:pPr marL="800005" lvl="1" indent="-342900">
              <a:buAutoNum type="arabicPeriod"/>
            </a:pPr>
            <a:r>
              <a:rPr lang="en-US" sz="2800" dirty="0" smtClean="0"/>
              <a:t>Disadvantages?</a:t>
            </a:r>
          </a:p>
          <a:p>
            <a:endParaRPr lang="en-US" sz="2800" dirty="0"/>
          </a:p>
          <a:p>
            <a:r>
              <a:rPr lang="en-US" sz="2800" dirty="0" smtClean="0"/>
              <a:t>Reference Counting</a:t>
            </a:r>
          </a:p>
          <a:p>
            <a:r>
              <a:rPr lang="en-US" sz="2800" dirty="0" smtClean="0"/>
              <a:t>Mark and Sweep</a:t>
            </a:r>
          </a:p>
          <a:p>
            <a:r>
              <a:rPr lang="en-US" sz="2800" dirty="0" smtClean="0"/>
              <a:t>Stop and Copy</a:t>
            </a:r>
          </a:p>
          <a:p>
            <a:r>
              <a:rPr lang="en-US" sz="2800" dirty="0" smtClean="0"/>
              <a:t>Generational</a:t>
            </a:r>
          </a:p>
        </p:txBody>
      </p:sp>
    </p:spTree>
    <p:extLst>
      <p:ext uri="{BB962C8B-B14F-4D97-AF65-F5344CB8AC3E}">
        <p14:creationId xmlns:p14="http://schemas.microsoft.com/office/powerpoint/2010/main" val="1567455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4190" y="178267"/>
            <a:ext cx="9075420" cy="1508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0277"/>
            <a:r>
              <a:rPr spc="610" dirty="0"/>
              <a:t>R</a:t>
            </a:r>
            <a:r>
              <a:rPr spc="405" dirty="0"/>
              <a:t>e</a:t>
            </a:r>
            <a:r>
              <a:rPr spc="489" dirty="0"/>
              <a:t>fe</a:t>
            </a:r>
            <a:r>
              <a:rPr spc="414" dirty="0"/>
              <a:t>r</a:t>
            </a:r>
            <a:r>
              <a:rPr spc="640" dirty="0"/>
              <a:t>e</a:t>
            </a:r>
            <a:r>
              <a:rPr spc="610" dirty="0"/>
              <a:t>n</a:t>
            </a:r>
            <a:r>
              <a:rPr spc="575" dirty="0"/>
              <a:t>c</a:t>
            </a:r>
            <a:r>
              <a:rPr spc="580" dirty="0"/>
              <a:t>e</a:t>
            </a:r>
            <a:r>
              <a:rPr spc="295" dirty="0"/>
              <a:t> </a:t>
            </a:r>
            <a:r>
              <a:rPr spc="515" dirty="0"/>
              <a:t>Coun</a:t>
            </a:r>
            <a:r>
              <a:rPr spc="535" dirty="0"/>
              <a:t>t</a:t>
            </a:r>
            <a:r>
              <a:rPr spc="405" dirty="0"/>
              <a:t>in</a:t>
            </a:r>
            <a:r>
              <a:rPr spc="615" dirty="0"/>
              <a:t>g</a:t>
            </a:r>
            <a:r>
              <a:rPr spc="290" dirty="0"/>
              <a:t> </a:t>
            </a:r>
            <a:r>
              <a:rPr spc="285" dirty="0"/>
              <a:t>i</a:t>
            </a:r>
            <a:r>
              <a:rPr spc="525" dirty="0"/>
              <a:t>n</a:t>
            </a:r>
            <a:r>
              <a:rPr spc="290" dirty="0"/>
              <a:t> </a:t>
            </a:r>
            <a:r>
              <a:rPr spc="310" dirty="0"/>
              <a:t>A</a:t>
            </a:r>
            <a:r>
              <a:rPr spc="200" dirty="0"/>
              <a:t>c</a:t>
            </a:r>
            <a:r>
              <a:rPr spc="535" dirty="0"/>
              <a:t>t</a:t>
            </a:r>
            <a:r>
              <a:rPr spc="170" dirty="0"/>
              <a:t>i</a:t>
            </a:r>
            <a:r>
              <a:rPr spc="445" dirty="0"/>
              <a:t>o</a:t>
            </a:r>
            <a:r>
              <a:rPr spc="615" dirty="0"/>
              <a:t>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6072" y="1627886"/>
            <a:ext cx="2768600" cy="785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60589" marR="6348" indent="-548527">
              <a:lnSpc>
                <a:spcPts val="2039"/>
              </a:lnSpc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clas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s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{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next;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6072" y="2125980"/>
            <a:ext cx="16319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}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6072" y="2644140"/>
            <a:ext cx="1945639" cy="1079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>
              <a:lnSpc>
                <a:spcPts val="2100"/>
              </a:lnSpc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in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main(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) {</a:t>
            </a:r>
            <a:endParaRPr>
              <a:latin typeface="Courier New"/>
              <a:cs typeface="Courier New"/>
            </a:endParaRPr>
          </a:p>
          <a:p>
            <a:pPr marL="560589" marR="6348" algn="just">
              <a:lnSpc>
                <a:spcPts val="2039"/>
              </a:lnSpc>
              <a:spcBef>
                <a:spcPts val="105"/>
              </a:spcBef>
            </a:pPr>
            <a:r>
              <a:rPr b="1" spc="-6" dirty="0">
                <a:solidFill>
                  <a:srgbClr val="FF0000"/>
                </a:solidFill>
                <a:latin typeface="Courier New"/>
                <a:cs typeface="Courier New"/>
              </a:rPr>
              <a:t>LinkedList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LinkedList LinkedList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63472" y="2924557"/>
            <a:ext cx="3042920" cy="798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>
              <a:lnSpc>
                <a:spcPts val="2039"/>
              </a:lnSpc>
            </a:pPr>
            <a:r>
              <a:rPr b="1" spc="-6" dirty="0">
                <a:solidFill>
                  <a:srgbClr val="FF0000"/>
                </a:solidFill>
                <a:latin typeface="Courier New"/>
                <a:cs typeface="Courier New"/>
              </a:rPr>
              <a:t>hea</a:t>
            </a:r>
            <a:r>
              <a:rPr b="1" dirty="0">
                <a:solidFill>
                  <a:srgbClr val="FF0000"/>
                </a:solidFill>
                <a:latin typeface="Courier New"/>
                <a:cs typeface="Courier New"/>
              </a:rPr>
              <a:t>d =</a:t>
            </a:r>
            <a:r>
              <a:rPr b="1" spc="-6" dirty="0">
                <a:solidFill>
                  <a:srgbClr val="FF0000"/>
                </a:solidFill>
                <a:latin typeface="Courier New"/>
                <a:cs typeface="Courier New"/>
              </a:rPr>
              <a:t> ne</a:t>
            </a:r>
            <a:r>
              <a:rPr b="1" dirty="0">
                <a:solidFill>
                  <a:srgbClr val="FF0000"/>
                </a:solidFill>
                <a:latin typeface="Courier New"/>
                <a:cs typeface="Courier New"/>
              </a:rPr>
              <a:t>w </a:t>
            </a:r>
            <a:r>
              <a:rPr b="1" spc="-6" dirty="0">
                <a:solidFill>
                  <a:srgbClr val="FF0000"/>
                </a:solidFill>
                <a:latin typeface="Courier New"/>
                <a:cs typeface="Courier New"/>
              </a:rPr>
              <a:t>LinkedList;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mi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d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ne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w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LinkedList; tai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l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ne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w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LinkedList;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4710" y="3960878"/>
            <a:ext cx="2219960" cy="539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>
              <a:lnSpc>
                <a:spcPts val="2039"/>
              </a:lnSpc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head.nex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mid; mid.nex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tail;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4710" y="4718051"/>
            <a:ext cx="249428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mi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d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tai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l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null;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4712" y="5236210"/>
            <a:ext cx="304292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head.next.nex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null;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54712" y="5754371"/>
            <a:ext cx="167132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hea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d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null;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6072" y="6013451"/>
            <a:ext cx="16319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}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400800" y="22860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770879" y="2346960"/>
            <a:ext cx="5740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b="1" spc="-6" dirty="0">
                <a:solidFill>
                  <a:srgbClr val="191919"/>
                </a:solidFill>
                <a:latin typeface="Courier New"/>
                <a:cs typeface="Courier New"/>
              </a:rPr>
              <a:t>head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458200" y="22860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9144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" y="457200"/>
                </a:lnTo>
                <a:lnTo>
                  <a:pt x="914400" y="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458200" y="22860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803642" y="2273300"/>
            <a:ext cx="224154" cy="4069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2600" b="1" dirty="0">
                <a:solidFill>
                  <a:srgbClr val="191919"/>
                </a:solidFill>
                <a:latin typeface="Courier New"/>
                <a:cs typeface="Courier New"/>
              </a:rPr>
              <a:t>0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458200" y="27432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458200" y="27432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0" y="457200"/>
                </a:moveTo>
                <a:lnTo>
                  <a:pt x="914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4190" y="178267"/>
            <a:ext cx="9075420" cy="1508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0277"/>
            <a:r>
              <a:rPr spc="610" dirty="0"/>
              <a:t>R</a:t>
            </a:r>
            <a:r>
              <a:rPr spc="405" dirty="0"/>
              <a:t>e</a:t>
            </a:r>
            <a:r>
              <a:rPr spc="489" dirty="0"/>
              <a:t>fe</a:t>
            </a:r>
            <a:r>
              <a:rPr spc="414" dirty="0"/>
              <a:t>r</a:t>
            </a:r>
            <a:r>
              <a:rPr spc="640" dirty="0"/>
              <a:t>e</a:t>
            </a:r>
            <a:r>
              <a:rPr spc="610" dirty="0"/>
              <a:t>n</a:t>
            </a:r>
            <a:r>
              <a:rPr spc="575" dirty="0"/>
              <a:t>c</a:t>
            </a:r>
            <a:r>
              <a:rPr spc="580" dirty="0"/>
              <a:t>e</a:t>
            </a:r>
            <a:r>
              <a:rPr spc="295" dirty="0"/>
              <a:t> </a:t>
            </a:r>
            <a:r>
              <a:rPr spc="515" dirty="0"/>
              <a:t>Coun</a:t>
            </a:r>
            <a:r>
              <a:rPr spc="535" dirty="0"/>
              <a:t>t</a:t>
            </a:r>
            <a:r>
              <a:rPr spc="405" dirty="0"/>
              <a:t>in</a:t>
            </a:r>
            <a:r>
              <a:rPr spc="615" dirty="0"/>
              <a:t>g</a:t>
            </a:r>
            <a:r>
              <a:rPr spc="290" dirty="0"/>
              <a:t> </a:t>
            </a:r>
            <a:r>
              <a:rPr spc="285" dirty="0"/>
              <a:t>i</a:t>
            </a:r>
            <a:r>
              <a:rPr spc="525" dirty="0"/>
              <a:t>n</a:t>
            </a:r>
            <a:r>
              <a:rPr spc="290" dirty="0"/>
              <a:t> </a:t>
            </a:r>
            <a:r>
              <a:rPr spc="310" dirty="0"/>
              <a:t>A</a:t>
            </a:r>
            <a:r>
              <a:rPr spc="200" dirty="0"/>
              <a:t>c</a:t>
            </a:r>
            <a:r>
              <a:rPr spc="535" dirty="0"/>
              <a:t>t</a:t>
            </a:r>
            <a:r>
              <a:rPr spc="170" dirty="0"/>
              <a:t>i</a:t>
            </a:r>
            <a:r>
              <a:rPr spc="445" dirty="0"/>
              <a:t>o</a:t>
            </a:r>
            <a:r>
              <a:rPr spc="615" dirty="0"/>
              <a:t>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6072" y="1627886"/>
            <a:ext cx="2768600" cy="785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60589" marR="6348" indent="-548527">
              <a:lnSpc>
                <a:spcPts val="2039"/>
              </a:lnSpc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clas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s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{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next;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6072" y="2125980"/>
            <a:ext cx="16319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}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6072" y="2644140"/>
            <a:ext cx="1945639" cy="1079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>
              <a:lnSpc>
                <a:spcPts val="2100"/>
              </a:lnSpc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in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main(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) {</a:t>
            </a:r>
            <a:endParaRPr>
              <a:latin typeface="Courier New"/>
              <a:cs typeface="Courier New"/>
            </a:endParaRPr>
          </a:p>
          <a:p>
            <a:pPr marL="560589" marR="6348" algn="just">
              <a:lnSpc>
                <a:spcPts val="2039"/>
              </a:lnSpc>
              <a:spcBef>
                <a:spcPts val="105"/>
              </a:spcBef>
            </a:pPr>
            <a:r>
              <a:rPr b="1" spc="-6" dirty="0">
                <a:solidFill>
                  <a:srgbClr val="FF0000"/>
                </a:solidFill>
                <a:latin typeface="Courier New"/>
                <a:cs typeface="Courier New"/>
              </a:rPr>
              <a:t>LinkedList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LinkedList LinkedList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63472" y="2924557"/>
            <a:ext cx="3042920" cy="798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>
              <a:lnSpc>
                <a:spcPts val="2039"/>
              </a:lnSpc>
            </a:pPr>
            <a:r>
              <a:rPr b="1" spc="-6" dirty="0">
                <a:solidFill>
                  <a:srgbClr val="FF0000"/>
                </a:solidFill>
                <a:latin typeface="Courier New"/>
                <a:cs typeface="Courier New"/>
              </a:rPr>
              <a:t>hea</a:t>
            </a:r>
            <a:r>
              <a:rPr b="1" dirty="0">
                <a:solidFill>
                  <a:srgbClr val="FF0000"/>
                </a:solidFill>
                <a:latin typeface="Courier New"/>
                <a:cs typeface="Courier New"/>
              </a:rPr>
              <a:t>d =</a:t>
            </a:r>
            <a:r>
              <a:rPr b="1" spc="-6" dirty="0">
                <a:solidFill>
                  <a:srgbClr val="FF0000"/>
                </a:solidFill>
                <a:latin typeface="Courier New"/>
                <a:cs typeface="Courier New"/>
              </a:rPr>
              <a:t> ne</a:t>
            </a:r>
            <a:r>
              <a:rPr b="1" dirty="0">
                <a:solidFill>
                  <a:srgbClr val="FF0000"/>
                </a:solidFill>
                <a:latin typeface="Courier New"/>
                <a:cs typeface="Courier New"/>
              </a:rPr>
              <a:t>w </a:t>
            </a:r>
            <a:r>
              <a:rPr b="1" spc="-6" dirty="0">
                <a:solidFill>
                  <a:srgbClr val="FF0000"/>
                </a:solidFill>
                <a:latin typeface="Courier New"/>
                <a:cs typeface="Courier New"/>
              </a:rPr>
              <a:t>LinkedList;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mi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d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ne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w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LinkedList; tai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l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ne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w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LinkedList;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4710" y="3960878"/>
            <a:ext cx="2219960" cy="539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>
              <a:lnSpc>
                <a:spcPts val="2039"/>
              </a:lnSpc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head.nex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mid; mid.nex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tail;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4710" y="4718051"/>
            <a:ext cx="249428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mi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d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tai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l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null;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4712" y="5236210"/>
            <a:ext cx="304292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head.next.nex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null;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54712" y="5754371"/>
            <a:ext cx="167132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hea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d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null;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6072" y="6013451"/>
            <a:ext cx="16319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}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400800" y="22860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770879" y="2346960"/>
            <a:ext cx="5740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b="1" spc="-6" dirty="0">
                <a:solidFill>
                  <a:srgbClr val="191919"/>
                </a:solidFill>
                <a:latin typeface="Courier New"/>
                <a:cs typeface="Courier New"/>
              </a:rPr>
              <a:t>head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458200" y="22860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9144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" y="457200"/>
                </a:lnTo>
                <a:lnTo>
                  <a:pt x="914400" y="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458200" y="22860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803642" y="2273300"/>
            <a:ext cx="224154" cy="4069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2600" b="1" dirty="0">
                <a:solidFill>
                  <a:srgbClr val="191919"/>
                </a:solidFill>
                <a:latin typeface="Courier New"/>
                <a:cs typeface="Courier New"/>
              </a:rPr>
              <a:t>0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458200" y="27432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086601" y="2514601"/>
            <a:ext cx="1216661" cy="276999"/>
          </a:xfrm>
          <a:custGeom>
            <a:avLst/>
            <a:gdLst/>
            <a:ahLst/>
            <a:cxnLst/>
            <a:rect l="l" t="t" r="r" b="b"/>
            <a:pathLst>
              <a:path w="1216659">
                <a:moveTo>
                  <a:pt x="0" y="0"/>
                </a:moveTo>
                <a:lnTo>
                  <a:pt x="12166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295639" y="2459990"/>
            <a:ext cx="162560" cy="276999"/>
          </a:xfrm>
          <a:custGeom>
            <a:avLst/>
            <a:gdLst/>
            <a:ahLst/>
            <a:cxnLst/>
            <a:rect l="l" t="t" r="r" b="b"/>
            <a:pathLst>
              <a:path w="162559" h="109219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458200" y="27432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0" y="457200"/>
                </a:moveTo>
                <a:lnTo>
                  <a:pt x="914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4190" y="178267"/>
            <a:ext cx="9075420" cy="1508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0277"/>
            <a:r>
              <a:rPr spc="610" dirty="0"/>
              <a:t>R</a:t>
            </a:r>
            <a:r>
              <a:rPr spc="405" dirty="0"/>
              <a:t>e</a:t>
            </a:r>
            <a:r>
              <a:rPr spc="489" dirty="0"/>
              <a:t>fe</a:t>
            </a:r>
            <a:r>
              <a:rPr spc="414" dirty="0"/>
              <a:t>r</a:t>
            </a:r>
            <a:r>
              <a:rPr spc="640" dirty="0"/>
              <a:t>e</a:t>
            </a:r>
            <a:r>
              <a:rPr spc="610" dirty="0"/>
              <a:t>n</a:t>
            </a:r>
            <a:r>
              <a:rPr spc="575" dirty="0"/>
              <a:t>c</a:t>
            </a:r>
            <a:r>
              <a:rPr spc="580" dirty="0"/>
              <a:t>e</a:t>
            </a:r>
            <a:r>
              <a:rPr spc="295" dirty="0"/>
              <a:t> </a:t>
            </a:r>
            <a:r>
              <a:rPr spc="515" dirty="0"/>
              <a:t>Coun</a:t>
            </a:r>
            <a:r>
              <a:rPr spc="535" dirty="0"/>
              <a:t>t</a:t>
            </a:r>
            <a:r>
              <a:rPr spc="405" dirty="0"/>
              <a:t>in</a:t>
            </a:r>
            <a:r>
              <a:rPr spc="615" dirty="0"/>
              <a:t>g</a:t>
            </a:r>
            <a:r>
              <a:rPr spc="290" dirty="0"/>
              <a:t> </a:t>
            </a:r>
            <a:r>
              <a:rPr spc="285" dirty="0"/>
              <a:t>i</a:t>
            </a:r>
            <a:r>
              <a:rPr spc="525" dirty="0"/>
              <a:t>n</a:t>
            </a:r>
            <a:r>
              <a:rPr spc="290" dirty="0"/>
              <a:t> </a:t>
            </a:r>
            <a:r>
              <a:rPr spc="310" dirty="0"/>
              <a:t>A</a:t>
            </a:r>
            <a:r>
              <a:rPr spc="200" dirty="0"/>
              <a:t>c</a:t>
            </a:r>
            <a:r>
              <a:rPr spc="535" dirty="0"/>
              <a:t>t</a:t>
            </a:r>
            <a:r>
              <a:rPr spc="170" dirty="0"/>
              <a:t>i</a:t>
            </a:r>
            <a:r>
              <a:rPr spc="445" dirty="0"/>
              <a:t>o</a:t>
            </a:r>
            <a:r>
              <a:rPr spc="615" dirty="0"/>
              <a:t>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6072" y="1627886"/>
            <a:ext cx="2768600" cy="785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60589" marR="6348" indent="-548527">
              <a:lnSpc>
                <a:spcPts val="2039"/>
              </a:lnSpc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clas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s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{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next;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6072" y="2125980"/>
            <a:ext cx="16319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}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6072" y="2644140"/>
            <a:ext cx="1945639" cy="1079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>
              <a:lnSpc>
                <a:spcPts val="2100"/>
              </a:lnSpc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in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main(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) {</a:t>
            </a:r>
            <a:endParaRPr>
              <a:latin typeface="Courier New"/>
              <a:cs typeface="Courier New"/>
            </a:endParaRPr>
          </a:p>
          <a:p>
            <a:pPr marL="560589" marR="6348" algn="just">
              <a:lnSpc>
                <a:spcPts val="2039"/>
              </a:lnSpc>
              <a:spcBef>
                <a:spcPts val="105"/>
              </a:spcBef>
            </a:pPr>
            <a:r>
              <a:rPr b="1" spc="-6" dirty="0">
                <a:solidFill>
                  <a:srgbClr val="FF0000"/>
                </a:solidFill>
                <a:latin typeface="Courier New"/>
                <a:cs typeface="Courier New"/>
              </a:rPr>
              <a:t>LinkedList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LinkedList LinkedList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63472" y="2924557"/>
            <a:ext cx="3042920" cy="798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>
              <a:lnSpc>
                <a:spcPts val="2039"/>
              </a:lnSpc>
            </a:pPr>
            <a:r>
              <a:rPr b="1" spc="-6" dirty="0">
                <a:solidFill>
                  <a:srgbClr val="FF0000"/>
                </a:solidFill>
                <a:latin typeface="Courier New"/>
                <a:cs typeface="Courier New"/>
              </a:rPr>
              <a:t>hea</a:t>
            </a:r>
            <a:r>
              <a:rPr b="1" dirty="0">
                <a:solidFill>
                  <a:srgbClr val="FF0000"/>
                </a:solidFill>
                <a:latin typeface="Courier New"/>
                <a:cs typeface="Courier New"/>
              </a:rPr>
              <a:t>d =</a:t>
            </a:r>
            <a:r>
              <a:rPr b="1" spc="-6" dirty="0">
                <a:solidFill>
                  <a:srgbClr val="FF0000"/>
                </a:solidFill>
                <a:latin typeface="Courier New"/>
                <a:cs typeface="Courier New"/>
              </a:rPr>
              <a:t> ne</a:t>
            </a:r>
            <a:r>
              <a:rPr b="1" dirty="0">
                <a:solidFill>
                  <a:srgbClr val="FF0000"/>
                </a:solidFill>
                <a:latin typeface="Courier New"/>
                <a:cs typeface="Courier New"/>
              </a:rPr>
              <a:t>w </a:t>
            </a:r>
            <a:r>
              <a:rPr b="1" spc="-6" dirty="0">
                <a:solidFill>
                  <a:srgbClr val="FF0000"/>
                </a:solidFill>
                <a:latin typeface="Courier New"/>
                <a:cs typeface="Courier New"/>
              </a:rPr>
              <a:t>LinkedList;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mi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d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ne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w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LinkedList; tai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l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ne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w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LinkedList;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4710" y="3960878"/>
            <a:ext cx="2219960" cy="539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>
              <a:lnSpc>
                <a:spcPts val="2039"/>
              </a:lnSpc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head.nex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mid; mid.nex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tail;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4710" y="4718051"/>
            <a:ext cx="249428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mi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d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tai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l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null;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4712" y="5236210"/>
            <a:ext cx="304292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head.next.nex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null;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54712" y="5754371"/>
            <a:ext cx="167132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hea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d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null;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6072" y="6013451"/>
            <a:ext cx="16319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}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400800" y="22860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770879" y="2346960"/>
            <a:ext cx="5740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b="1" spc="-6" dirty="0">
                <a:solidFill>
                  <a:srgbClr val="191919"/>
                </a:solidFill>
                <a:latin typeface="Courier New"/>
                <a:cs typeface="Courier New"/>
              </a:rPr>
              <a:t>head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458200" y="22860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9144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" y="457200"/>
                </a:lnTo>
                <a:lnTo>
                  <a:pt x="914400" y="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458200" y="22860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803642" y="2273300"/>
            <a:ext cx="224154" cy="4069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2600" b="1" dirty="0">
                <a:solidFill>
                  <a:srgbClr val="191919"/>
                </a:solidFill>
                <a:latin typeface="Courier New"/>
                <a:cs typeface="Courier New"/>
              </a:rPr>
              <a:t>1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458200" y="27432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086601" y="2514601"/>
            <a:ext cx="1216661" cy="276999"/>
          </a:xfrm>
          <a:custGeom>
            <a:avLst/>
            <a:gdLst/>
            <a:ahLst/>
            <a:cxnLst/>
            <a:rect l="l" t="t" r="r" b="b"/>
            <a:pathLst>
              <a:path w="1216659">
                <a:moveTo>
                  <a:pt x="0" y="0"/>
                </a:moveTo>
                <a:lnTo>
                  <a:pt x="12166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295639" y="2459990"/>
            <a:ext cx="162560" cy="276999"/>
          </a:xfrm>
          <a:custGeom>
            <a:avLst/>
            <a:gdLst/>
            <a:ahLst/>
            <a:cxnLst/>
            <a:rect l="l" t="t" r="r" b="b"/>
            <a:pathLst>
              <a:path w="162559" h="109219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458200" y="27432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0" y="457200"/>
                </a:moveTo>
                <a:lnTo>
                  <a:pt x="914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4190" y="178267"/>
            <a:ext cx="9075420" cy="1508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0277"/>
            <a:r>
              <a:rPr spc="610" dirty="0"/>
              <a:t>R</a:t>
            </a:r>
            <a:r>
              <a:rPr spc="405" dirty="0"/>
              <a:t>e</a:t>
            </a:r>
            <a:r>
              <a:rPr spc="489" dirty="0"/>
              <a:t>fe</a:t>
            </a:r>
            <a:r>
              <a:rPr spc="414" dirty="0"/>
              <a:t>r</a:t>
            </a:r>
            <a:r>
              <a:rPr spc="640" dirty="0"/>
              <a:t>e</a:t>
            </a:r>
            <a:r>
              <a:rPr spc="610" dirty="0"/>
              <a:t>n</a:t>
            </a:r>
            <a:r>
              <a:rPr spc="575" dirty="0"/>
              <a:t>c</a:t>
            </a:r>
            <a:r>
              <a:rPr spc="580" dirty="0"/>
              <a:t>e</a:t>
            </a:r>
            <a:r>
              <a:rPr spc="295" dirty="0"/>
              <a:t> </a:t>
            </a:r>
            <a:r>
              <a:rPr spc="515" dirty="0"/>
              <a:t>Coun</a:t>
            </a:r>
            <a:r>
              <a:rPr spc="535" dirty="0"/>
              <a:t>t</a:t>
            </a:r>
            <a:r>
              <a:rPr spc="405" dirty="0"/>
              <a:t>in</a:t>
            </a:r>
            <a:r>
              <a:rPr spc="615" dirty="0"/>
              <a:t>g</a:t>
            </a:r>
            <a:r>
              <a:rPr spc="290" dirty="0"/>
              <a:t> </a:t>
            </a:r>
            <a:r>
              <a:rPr spc="285" dirty="0"/>
              <a:t>i</a:t>
            </a:r>
            <a:r>
              <a:rPr spc="525" dirty="0"/>
              <a:t>n</a:t>
            </a:r>
            <a:r>
              <a:rPr spc="290" dirty="0"/>
              <a:t> </a:t>
            </a:r>
            <a:r>
              <a:rPr spc="310" dirty="0"/>
              <a:t>A</a:t>
            </a:r>
            <a:r>
              <a:rPr spc="200" dirty="0"/>
              <a:t>c</a:t>
            </a:r>
            <a:r>
              <a:rPr spc="535" dirty="0"/>
              <a:t>t</a:t>
            </a:r>
            <a:r>
              <a:rPr spc="170" dirty="0"/>
              <a:t>i</a:t>
            </a:r>
            <a:r>
              <a:rPr spc="445" dirty="0"/>
              <a:t>o</a:t>
            </a:r>
            <a:r>
              <a:rPr spc="615" dirty="0"/>
              <a:t>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6072" y="1627886"/>
            <a:ext cx="2768600" cy="785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60589" marR="6348" indent="-548527">
              <a:lnSpc>
                <a:spcPts val="2039"/>
              </a:lnSpc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clas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s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{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next;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6072" y="2125980"/>
            <a:ext cx="16319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}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6072" y="2644140"/>
            <a:ext cx="1945639" cy="1079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>
              <a:lnSpc>
                <a:spcPts val="2100"/>
              </a:lnSpc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in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main(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) {</a:t>
            </a:r>
            <a:endParaRPr>
              <a:latin typeface="Courier New"/>
              <a:cs typeface="Courier New"/>
            </a:endParaRPr>
          </a:p>
          <a:p>
            <a:pPr marL="560589" marR="6348" algn="just">
              <a:lnSpc>
                <a:spcPts val="2039"/>
              </a:lnSpc>
              <a:spcBef>
                <a:spcPts val="105"/>
              </a:spcBef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LinkedList </a:t>
            </a:r>
            <a:r>
              <a:rPr b="1" spc="-6" dirty="0">
                <a:solidFill>
                  <a:srgbClr val="FF0000"/>
                </a:solidFill>
                <a:latin typeface="Courier New"/>
                <a:cs typeface="Courier New"/>
              </a:rPr>
              <a:t>LinkedList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LinkedList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63472" y="2924557"/>
            <a:ext cx="3042920" cy="798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>
              <a:lnSpc>
                <a:spcPts val="2039"/>
              </a:lnSpc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hea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d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ne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w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LinkedList; </a:t>
            </a:r>
            <a:r>
              <a:rPr b="1" spc="-6" dirty="0">
                <a:solidFill>
                  <a:srgbClr val="FF0000"/>
                </a:solidFill>
                <a:latin typeface="Courier New"/>
                <a:cs typeface="Courier New"/>
              </a:rPr>
              <a:t>mi</a:t>
            </a:r>
            <a:r>
              <a:rPr b="1" dirty="0">
                <a:solidFill>
                  <a:srgbClr val="FF0000"/>
                </a:solidFill>
                <a:latin typeface="Courier New"/>
                <a:cs typeface="Courier New"/>
              </a:rPr>
              <a:t>d =</a:t>
            </a:r>
            <a:r>
              <a:rPr b="1" spc="-6" dirty="0">
                <a:solidFill>
                  <a:srgbClr val="FF0000"/>
                </a:solidFill>
                <a:latin typeface="Courier New"/>
                <a:cs typeface="Courier New"/>
              </a:rPr>
              <a:t> ne</a:t>
            </a:r>
            <a:r>
              <a:rPr b="1" dirty="0">
                <a:solidFill>
                  <a:srgbClr val="FF0000"/>
                </a:solidFill>
                <a:latin typeface="Courier New"/>
                <a:cs typeface="Courier New"/>
              </a:rPr>
              <a:t>w </a:t>
            </a:r>
            <a:r>
              <a:rPr b="1" spc="-6" dirty="0">
                <a:solidFill>
                  <a:srgbClr val="FF0000"/>
                </a:solidFill>
                <a:latin typeface="Courier New"/>
                <a:cs typeface="Courier New"/>
              </a:rPr>
              <a:t>LinkedList;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tai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l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ne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w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LinkedList;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4710" y="3960878"/>
            <a:ext cx="2219960" cy="539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>
              <a:lnSpc>
                <a:spcPts val="2039"/>
              </a:lnSpc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head.nex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mid; mid.nex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tail;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4710" y="4718051"/>
            <a:ext cx="249428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mi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d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tai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l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null;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4712" y="5236210"/>
            <a:ext cx="304292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head.next.nex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null;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54712" y="5754371"/>
            <a:ext cx="167132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hea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d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null;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6072" y="6013451"/>
            <a:ext cx="16319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}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400800" y="22860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770879" y="2346960"/>
            <a:ext cx="5740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b="1" spc="-6" dirty="0">
                <a:solidFill>
                  <a:srgbClr val="191919"/>
                </a:solidFill>
                <a:latin typeface="Courier New"/>
                <a:cs typeface="Courier New"/>
              </a:rPr>
              <a:t>head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458200" y="22860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9144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" y="457200"/>
                </a:lnTo>
                <a:lnTo>
                  <a:pt x="914400" y="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458200" y="22860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803642" y="2273300"/>
            <a:ext cx="224154" cy="4069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2600" b="1" dirty="0">
                <a:solidFill>
                  <a:srgbClr val="191919"/>
                </a:solidFill>
                <a:latin typeface="Courier New"/>
                <a:cs typeface="Courier New"/>
              </a:rPr>
              <a:t>1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458200" y="27432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086601" y="2514601"/>
            <a:ext cx="1216661" cy="276999"/>
          </a:xfrm>
          <a:custGeom>
            <a:avLst/>
            <a:gdLst/>
            <a:ahLst/>
            <a:cxnLst/>
            <a:rect l="l" t="t" r="r" b="b"/>
            <a:pathLst>
              <a:path w="1216659">
                <a:moveTo>
                  <a:pt x="0" y="0"/>
                </a:moveTo>
                <a:lnTo>
                  <a:pt x="12166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295639" y="2459990"/>
            <a:ext cx="162560" cy="276999"/>
          </a:xfrm>
          <a:custGeom>
            <a:avLst/>
            <a:gdLst/>
            <a:ahLst/>
            <a:cxnLst/>
            <a:rect l="l" t="t" r="r" b="b"/>
            <a:pathLst>
              <a:path w="162559" h="109219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458200" y="27432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0" y="457200"/>
                </a:moveTo>
                <a:lnTo>
                  <a:pt x="914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4190" y="178267"/>
            <a:ext cx="9075420" cy="1508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0277"/>
            <a:r>
              <a:rPr spc="610" dirty="0"/>
              <a:t>R</a:t>
            </a:r>
            <a:r>
              <a:rPr spc="405" dirty="0"/>
              <a:t>e</a:t>
            </a:r>
            <a:r>
              <a:rPr spc="489" dirty="0"/>
              <a:t>fe</a:t>
            </a:r>
            <a:r>
              <a:rPr spc="414" dirty="0"/>
              <a:t>r</a:t>
            </a:r>
            <a:r>
              <a:rPr spc="640" dirty="0"/>
              <a:t>e</a:t>
            </a:r>
            <a:r>
              <a:rPr spc="610" dirty="0"/>
              <a:t>n</a:t>
            </a:r>
            <a:r>
              <a:rPr spc="575" dirty="0"/>
              <a:t>c</a:t>
            </a:r>
            <a:r>
              <a:rPr spc="580" dirty="0"/>
              <a:t>e</a:t>
            </a:r>
            <a:r>
              <a:rPr spc="295" dirty="0"/>
              <a:t> </a:t>
            </a:r>
            <a:r>
              <a:rPr spc="515" dirty="0"/>
              <a:t>Coun</a:t>
            </a:r>
            <a:r>
              <a:rPr spc="535" dirty="0"/>
              <a:t>t</a:t>
            </a:r>
            <a:r>
              <a:rPr spc="405" dirty="0"/>
              <a:t>in</a:t>
            </a:r>
            <a:r>
              <a:rPr spc="615" dirty="0"/>
              <a:t>g</a:t>
            </a:r>
            <a:r>
              <a:rPr spc="290" dirty="0"/>
              <a:t> </a:t>
            </a:r>
            <a:r>
              <a:rPr spc="285" dirty="0"/>
              <a:t>i</a:t>
            </a:r>
            <a:r>
              <a:rPr spc="525" dirty="0"/>
              <a:t>n</a:t>
            </a:r>
            <a:r>
              <a:rPr spc="290" dirty="0"/>
              <a:t> </a:t>
            </a:r>
            <a:r>
              <a:rPr spc="310" dirty="0"/>
              <a:t>A</a:t>
            </a:r>
            <a:r>
              <a:rPr spc="200" dirty="0"/>
              <a:t>c</a:t>
            </a:r>
            <a:r>
              <a:rPr spc="535" dirty="0"/>
              <a:t>t</a:t>
            </a:r>
            <a:r>
              <a:rPr spc="170" dirty="0"/>
              <a:t>i</a:t>
            </a:r>
            <a:r>
              <a:rPr spc="445" dirty="0"/>
              <a:t>o</a:t>
            </a:r>
            <a:r>
              <a:rPr spc="615" dirty="0"/>
              <a:t>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6072" y="1627886"/>
            <a:ext cx="2768600" cy="785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60589" marR="6348" indent="-548527">
              <a:lnSpc>
                <a:spcPts val="2039"/>
              </a:lnSpc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clas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s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{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next;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6072" y="2125980"/>
            <a:ext cx="16319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}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6072" y="2644140"/>
            <a:ext cx="1945639" cy="1079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>
              <a:lnSpc>
                <a:spcPts val="2100"/>
              </a:lnSpc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in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main(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) {</a:t>
            </a:r>
            <a:endParaRPr>
              <a:latin typeface="Courier New"/>
              <a:cs typeface="Courier New"/>
            </a:endParaRPr>
          </a:p>
          <a:p>
            <a:pPr marL="560589" marR="6348" algn="just">
              <a:lnSpc>
                <a:spcPts val="2039"/>
              </a:lnSpc>
              <a:spcBef>
                <a:spcPts val="105"/>
              </a:spcBef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LinkedList </a:t>
            </a:r>
            <a:r>
              <a:rPr b="1" spc="-6" dirty="0">
                <a:solidFill>
                  <a:srgbClr val="FF0000"/>
                </a:solidFill>
                <a:latin typeface="Courier New"/>
                <a:cs typeface="Courier New"/>
              </a:rPr>
              <a:t>LinkedList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LinkedList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63472" y="2924557"/>
            <a:ext cx="3042920" cy="798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>
              <a:lnSpc>
                <a:spcPts val="2039"/>
              </a:lnSpc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hea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d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ne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w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LinkedList; </a:t>
            </a:r>
            <a:r>
              <a:rPr b="1" spc="-6" dirty="0">
                <a:solidFill>
                  <a:srgbClr val="FF0000"/>
                </a:solidFill>
                <a:latin typeface="Courier New"/>
                <a:cs typeface="Courier New"/>
              </a:rPr>
              <a:t>mi</a:t>
            </a:r>
            <a:r>
              <a:rPr b="1" dirty="0">
                <a:solidFill>
                  <a:srgbClr val="FF0000"/>
                </a:solidFill>
                <a:latin typeface="Courier New"/>
                <a:cs typeface="Courier New"/>
              </a:rPr>
              <a:t>d =</a:t>
            </a:r>
            <a:r>
              <a:rPr b="1" spc="-6" dirty="0">
                <a:solidFill>
                  <a:srgbClr val="FF0000"/>
                </a:solidFill>
                <a:latin typeface="Courier New"/>
                <a:cs typeface="Courier New"/>
              </a:rPr>
              <a:t> ne</a:t>
            </a:r>
            <a:r>
              <a:rPr b="1" dirty="0">
                <a:solidFill>
                  <a:srgbClr val="FF0000"/>
                </a:solidFill>
                <a:latin typeface="Courier New"/>
                <a:cs typeface="Courier New"/>
              </a:rPr>
              <a:t>w </a:t>
            </a:r>
            <a:r>
              <a:rPr b="1" spc="-6" dirty="0">
                <a:solidFill>
                  <a:srgbClr val="FF0000"/>
                </a:solidFill>
                <a:latin typeface="Courier New"/>
                <a:cs typeface="Courier New"/>
              </a:rPr>
              <a:t>LinkedList;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tai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l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ne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w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LinkedList;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4710" y="3960878"/>
            <a:ext cx="2219960" cy="539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>
              <a:lnSpc>
                <a:spcPts val="2039"/>
              </a:lnSpc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head.nex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mid; mid.nex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tail;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4710" y="4718051"/>
            <a:ext cx="249428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mi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d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tai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l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null;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4712" y="5236210"/>
            <a:ext cx="304292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head.next.nex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null;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54712" y="5754371"/>
            <a:ext cx="167132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hea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d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null;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6072" y="6013451"/>
            <a:ext cx="16319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}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400800" y="22860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770879" y="2346960"/>
            <a:ext cx="5740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b="1" spc="-6" dirty="0">
                <a:solidFill>
                  <a:srgbClr val="191919"/>
                </a:solidFill>
                <a:latin typeface="Courier New"/>
                <a:cs typeface="Courier New"/>
              </a:rPr>
              <a:t>head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458200" y="22860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9144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" y="457200"/>
                </a:lnTo>
                <a:lnTo>
                  <a:pt x="914400" y="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458200" y="22860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803642" y="2273300"/>
            <a:ext cx="224154" cy="4069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2600" b="1" dirty="0">
                <a:solidFill>
                  <a:srgbClr val="191919"/>
                </a:solidFill>
                <a:latin typeface="Courier New"/>
                <a:cs typeface="Courier New"/>
              </a:rPr>
              <a:t>1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458200" y="27432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086601" y="2514601"/>
            <a:ext cx="1216661" cy="276999"/>
          </a:xfrm>
          <a:custGeom>
            <a:avLst/>
            <a:gdLst/>
            <a:ahLst/>
            <a:cxnLst/>
            <a:rect l="l" t="t" r="r" b="b"/>
            <a:pathLst>
              <a:path w="1216659">
                <a:moveTo>
                  <a:pt x="0" y="0"/>
                </a:moveTo>
                <a:lnTo>
                  <a:pt x="12166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295639" y="2459990"/>
            <a:ext cx="162560" cy="276999"/>
          </a:xfrm>
          <a:custGeom>
            <a:avLst/>
            <a:gdLst/>
            <a:ahLst/>
            <a:cxnLst/>
            <a:rect l="l" t="t" r="r" b="b"/>
            <a:pathLst>
              <a:path w="162559" h="109219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400800" y="29718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839459" y="3032760"/>
            <a:ext cx="43688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b="1" spc="-6" dirty="0">
                <a:solidFill>
                  <a:srgbClr val="191919"/>
                </a:solidFill>
                <a:latin typeface="Courier New"/>
                <a:cs typeface="Courier New"/>
              </a:rPr>
              <a:t>mid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458200" y="27432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0" y="457200"/>
                </a:moveTo>
                <a:lnTo>
                  <a:pt x="914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4190" y="178267"/>
            <a:ext cx="9075420" cy="1508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0277"/>
            <a:r>
              <a:rPr spc="610" dirty="0"/>
              <a:t>R</a:t>
            </a:r>
            <a:r>
              <a:rPr spc="405" dirty="0"/>
              <a:t>e</a:t>
            </a:r>
            <a:r>
              <a:rPr spc="489" dirty="0"/>
              <a:t>fe</a:t>
            </a:r>
            <a:r>
              <a:rPr spc="414" dirty="0"/>
              <a:t>r</a:t>
            </a:r>
            <a:r>
              <a:rPr spc="640" dirty="0"/>
              <a:t>e</a:t>
            </a:r>
            <a:r>
              <a:rPr spc="610" dirty="0"/>
              <a:t>n</a:t>
            </a:r>
            <a:r>
              <a:rPr spc="575" dirty="0"/>
              <a:t>c</a:t>
            </a:r>
            <a:r>
              <a:rPr spc="580" dirty="0"/>
              <a:t>e</a:t>
            </a:r>
            <a:r>
              <a:rPr spc="295" dirty="0"/>
              <a:t> </a:t>
            </a:r>
            <a:r>
              <a:rPr spc="515" dirty="0"/>
              <a:t>Coun</a:t>
            </a:r>
            <a:r>
              <a:rPr spc="535" dirty="0"/>
              <a:t>t</a:t>
            </a:r>
            <a:r>
              <a:rPr spc="405" dirty="0"/>
              <a:t>in</a:t>
            </a:r>
            <a:r>
              <a:rPr spc="615" dirty="0"/>
              <a:t>g</a:t>
            </a:r>
            <a:r>
              <a:rPr spc="290" dirty="0"/>
              <a:t> </a:t>
            </a:r>
            <a:r>
              <a:rPr spc="285" dirty="0"/>
              <a:t>i</a:t>
            </a:r>
            <a:r>
              <a:rPr spc="525" dirty="0"/>
              <a:t>n</a:t>
            </a:r>
            <a:r>
              <a:rPr spc="290" dirty="0"/>
              <a:t> </a:t>
            </a:r>
            <a:r>
              <a:rPr spc="310" dirty="0"/>
              <a:t>A</a:t>
            </a:r>
            <a:r>
              <a:rPr spc="200" dirty="0"/>
              <a:t>c</a:t>
            </a:r>
            <a:r>
              <a:rPr spc="535" dirty="0"/>
              <a:t>t</a:t>
            </a:r>
            <a:r>
              <a:rPr spc="170" dirty="0"/>
              <a:t>i</a:t>
            </a:r>
            <a:r>
              <a:rPr spc="445" dirty="0"/>
              <a:t>o</a:t>
            </a:r>
            <a:r>
              <a:rPr spc="615" dirty="0"/>
              <a:t>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6072" y="1606551"/>
            <a:ext cx="249491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clas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s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{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4710" y="3960878"/>
            <a:ext cx="2219960" cy="539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>
              <a:lnSpc>
                <a:spcPts val="2039"/>
              </a:lnSpc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head.nex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mid; mid.nex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tail;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4710" y="4718051"/>
            <a:ext cx="249428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mi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d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tai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l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null;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4712" y="5236210"/>
            <a:ext cx="304292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head.next.nex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null;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4712" y="5754371"/>
            <a:ext cx="167132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hea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d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null;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6072" y="6013451"/>
            <a:ext cx="16319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}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400800" y="22860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770879" y="2346960"/>
            <a:ext cx="5740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b="1" spc="-6" dirty="0">
                <a:solidFill>
                  <a:srgbClr val="191919"/>
                </a:solidFill>
                <a:latin typeface="Courier New"/>
                <a:cs typeface="Courier New"/>
              </a:rPr>
              <a:t>head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458200" y="22860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9144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" y="457200"/>
                </a:lnTo>
                <a:lnTo>
                  <a:pt x="914400" y="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458200" y="22860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803642" y="2273300"/>
            <a:ext cx="224154" cy="4069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2600" b="1" dirty="0">
                <a:solidFill>
                  <a:srgbClr val="191919"/>
                </a:solidFill>
                <a:latin typeface="Courier New"/>
                <a:cs typeface="Courier New"/>
              </a:rPr>
              <a:t>1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458200" y="27432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86601" y="2514601"/>
            <a:ext cx="1216661" cy="276999"/>
          </a:xfrm>
          <a:custGeom>
            <a:avLst/>
            <a:gdLst/>
            <a:ahLst/>
            <a:cxnLst/>
            <a:rect l="l" t="t" r="r" b="b"/>
            <a:pathLst>
              <a:path w="1216659">
                <a:moveTo>
                  <a:pt x="0" y="0"/>
                </a:moveTo>
                <a:lnTo>
                  <a:pt x="12166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295639" y="2459990"/>
            <a:ext cx="162560" cy="276999"/>
          </a:xfrm>
          <a:custGeom>
            <a:avLst/>
            <a:gdLst/>
            <a:ahLst/>
            <a:cxnLst/>
            <a:rect l="l" t="t" r="r" b="b"/>
            <a:pathLst>
              <a:path w="162559" h="109219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00800" y="29718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839459" y="3032760"/>
            <a:ext cx="43688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b="1" spc="-6" dirty="0">
                <a:solidFill>
                  <a:srgbClr val="191919"/>
                </a:solidFill>
                <a:latin typeface="Courier New"/>
                <a:cs typeface="Courier New"/>
              </a:rPr>
              <a:t>mid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458200" y="3657600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9144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" y="457200"/>
                </a:lnTo>
                <a:lnTo>
                  <a:pt x="914400" y="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458200" y="3657600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8803642" y="3644902"/>
            <a:ext cx="224154" cy="4069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2600" b="1" dirty="0">
                <a:solidFill>
                  <a:srgbClr val="191919"/>
                </a:solidFill>
                <a:latin typeface="Courier New"/>
                <a:cs typeface="Courier New"/>
              </a:rPr>
              <a:t>0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458200" y="41148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458200" y="27432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0" y="457200"/>
                </a:moveTo>
                <a:lnTo>
                  <a:pt x="914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458200" y="41148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0" y="457200"/>
                </a:moveTo>
                <a:lnTo>
                  <a:pt x="914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83847" y="1895748"/>
          <a:ext cx="5144768" cy="21079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4951"/>
                <a:gridCol w="1508681"/>
                <a:gridCol w="3121136"/>
              </a:tblGrid>
              <a:tr h="66421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}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next;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</a:tr>
              <a:tr h="855984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int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62230">
                        <a:lnSpc>
                          <a:spcPts val="2039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main(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) { 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hea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d =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 ne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w 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LinkedList;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</a:tr>
              <a:tr h="587728">
                <a:tc>
                  <a:txBody>
                    <a:bodyPr/>
                    <a:lstStyle/>
                    <a:p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100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LinkedList</a:t>
                      </a:r>
                      <a:endParaRPr sz="1800">
                        <a:latin typeface="Courier New"/>
                        <a:cs typeface="Courier New"/>
                      </a:endParaRPr>
                    </a:p>
                    <a:p>
                      <a:pPr marL="68580">
                        <a:lnSpc>
                          <a:spcPts val="2100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100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mi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d =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 ne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w 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LinkedList;</a:t>
                      </a:r>
                      <a:endParaRPr sz="1800">
                        <a:latin typeface="Courier New"/>
                        <a:cs typeface="Courier New"/>
                      </a:endParaRPr>
                    </a:p>
                    <a:p>
                      <a:pPr marL="68580">
                        <a:lnSpc>
                          <a:spcPts val="2100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tai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 =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 ne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w 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LinkedList;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425450"/>
            <a:ext cx="9579610" cy="7540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7257"/>
            <a:r>
              <a:rPr spc="585" dirty="0"/>
              <a:t>M</a:t>
            </a:r>
            <a:r>
              <a:rPr spc="500" dirty="0"/>
              <a:t>e</a:t>
            </a:r>
            <a:r>
              <a:rPr spc="885" dirty="0"/>
              <a:t>m</a:t>
            </a:r>
            <a:r>
              <a:rPr spc="525" dirty="0"/>
              <a:t>or</a:t>
            </a:r>
            <a:r>
              <a:rPr spc="260" dirty="0"/>
              <a:t>y</a:t>
            </a:r>
            <a:r>
              <a:rPr spc="295" dirty="0"/>
              <a:t> </a:t>
            </a:r>
            <a:r>
              <a:rPr spc="585" dirty="0"/>
              <a:t>M</a:t>
            </a:r>
            <a:r>
              <a:rPr spc="660" dirty="0"/>
              <a:t>a</a:t>
            </a:r>
            <a:r>
              <a:rPr spc="610" dirty="0"/>
              <a:t>n</a:t>
            </a:r>
            <a:r>
              <a:rPr spc="660" dirty="0"/>
              <a:t>a</a:t>
            </a:r>
            <a:r>
              <a:rPr spc="530" dirty="0"/>
              <a:t>ge</a:t>
            </a:r>
            <a:r>
              <a:rPr spc="885" dirty="0"/>
              <a:t>m</a:t>
            </a:r>
            <a:r>
              <a:rPr spc="700" dirty="0"/>
              <a:t>en</a:t>
            </a:r>
            <a:r>
              <a:rPr spc="409" dirty="0"/>
              <a:t>t</a:t>
            </a:r>
            <a:r>
              <a:rPr spc="295" dirty="0"/>
              <a:t> </a:t>
            </a:r>
            <a:r>
              <a:rPr spc="554" dirty="0"/>
              <a:t>S</a:t>
            </a:r>
            <a:r>
              <a:rPr spc="440" dirty="0"/>
              <a:t>o</a:t>
            </a:r>
            <a:r>
              <a:rPr spc="290" dirty="0"/>
              <a:t> F</a:t>
            </a:r>
            <a:r>
              <a:rPr spc="660" dirty="0"/>
              <a:t>a</a:t>
            </a:r>
            <a:r>
              <a:rPr spc="629" dirty="0"/>
              <a:t>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1661" y="1866901"/>
            <a:ext cx="144780" cy="169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1100" spc="240" dirty="0">
                <a:solidFill>
                  <a:srgbClr val="191919"/>
                </a:solidFill>
                <a:latin typeface="Times New Roman"/>
                <a:cs typeface="Times New Roman"/>
              </a:rPr>
              <a:t>●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4710" y="1768601"/>
            <a:ext cx="7386320" cy="797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>
              <a:lnSpc>
                <a:spcPts val="3128"/>
              </a:lnSpc>
            </a:pPr>
            <a:r>
              <a:rPr sz="2600" spc="349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600" spc="434" dirty="0">
                <a:solidFill>
                  <a:srgbClr val="191919"/>
                </a:solidFill>
                <a:latin typeface="Times New Roman"/>
                <a:cs typeface="Times New Roman"/>
              </a:rPr>
              <a:t>om</a:t>
            </a:r>
            <a:r>
              <a:rPr sz="2600" spc="30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600" spc="18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lang="en-US" sz="2600" spc="440" dirty="0">
                <a:solidFill>
                  <a:srgbClr val="191919"/>
                </a:solidFill>
                <a:latin typeface="Times New Roman"/>
                <a:cs typeface="Times New Roman"/>
              </a:rPr>
              <a:t>items</a:t>
            </a:r>
            <a:r>
              <a:rPr sz="2600" spc="19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lang="en-US" sz="2600" spc="185" dirty="0">
                <a:solidFill>
                  <a:srgbClr val="191919"/>
                </a:solidFill>
                <a:latin typeface="Times New Roman"/>
                <a:cs typeface="Times New Roman"/>
              </a:rPr>
              <a:t>are</a:t>
            </a:r>
            <a:r>
              <a:rPr sz="2600" spc="18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375" dirty="0">
                <a:solidFill>
                  <a:srgbClr val="191919"/>
                </a:solidFill>
                <a:latin typeface="Times New Roman"/>
                <a:cs typeface="Times New Roman"/>
              </a:rPr>
              <a:t>p</a:t>
            </a:r>
            <a:r>
              <a:rPr sz="2600" spc="385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600" spc="414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600" spc="420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600" spc="130" dirty="0">
                <a:solidFill>
                  <a:srgbClr val="191919"/>
                </a:solidFill>
                <a:latin typeface="Times New Roman"/>
                <a:cs typeface="Times New Roman"/>
              </a:rPr>
              <a:t>ll</a:t>
            </a:r>
            <a:r>
              <a:rPr sz="2600" spc="254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600" spc="315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600" spc="414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600" spc="28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600" spc="47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600" spc="380" dirty="0">
                <a:solidFill>
                  <a:srgbClr val="191919"/>
                </a:solidFill>
                <a:latin typeface="Times New Roman"/>
                <a:cs typeface="Times New Roman"/>
              </a:rPr>
              <a:t>d</a:t>
            </a:r>
            <a:r>
              <a:rPr sz="2600" spc="18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420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600" spc="380" dirty="0">
                <a:solidFill>
                  <a:srgbClr val="191919"/>
                </a:solidFill>
                <a:latin typeface="Times New Roman"/>
                <a:cs typeface="Times New Roman"/>
              </a:rPr>
              <a:t>nd</a:t>
            </a:r>
            <a:r>
              <a:rPr sz="2600" spc="18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375" dirty="0">
                <a:solidFill>
                  <a:srgbClr val="191919"/>
                </a:solidFill>
                <a:latin typeface="Times New Roman"/>
                <a:cs typeface="Times New Roman"/>
              </a:rPr>
              <a:t>p</a:t>
            </a:r>
            <a:r>
              <a:rPr sz="2600" spc="45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600" spc="340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600" spc="295" dirty="0">
                <a:solidFill>
                  <a:srgbClr val="191919"/>
                </a:solidFill>
                <a:latin typeface="Times New Roman"/>
                <a:cs typeface="Times New Roman"/>
              </a:rPr>
              <a:t>sist</a:t>
            </a:r>
            <a:r>
              <a:rPr sz="2600" spc="209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24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600" spc="440" dirty="0">
                <a:solidFill>
                  <a:srgbClr val="191919"/>
                </a:solidFill>
                <a:latin typeface="Times New Roman"/>
                <a:cs typeface="Times New Roman"/>
              </a:rPr>
              <a:t>h</a:t>
            </a:r>
            <a:r>
              <a:rPr sz="2600" spc="385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600" spc="315" dirty="0">
                <a:solidFill>
                  <a:srgbClr val="191919"/>
                </a:solidFill>
                <a:latin typeface="Times New Roman"/>
                <a:cs typeface="Times New Roman"/>
              </a:rPr>
              <a:t>ou</a:t>
            </a:r>
            <a:r>
              <a:rPr sz="2600" spc="345" dirty="0">
                <a:solidFill>
                  <a:srgbClr val="191919"/>
                </a:solidFill>
                <a:latin typeface="Times New Roman"/>
                <a:cs typeface="Times New Roman"/>
              </a:rPr>
              <a:t>g</a:t>
            </a:r>
            <a:r>
              <a:rPr sz="2600" spc="370" dirty="0">
                <a:solidFill>
                  <a:srgbClr val="191919"/>
                </a:solidFill>
                <a:latin typeface="Times New Roman"/>
                <a:cs typeface="Times New Roman"/>
              </a:rPr>
              <a:t>h</a:t>
            </a:r>
            <a:r>
              <a:rPr sz="2600" spc="315" dirty="0">
                <a:solidFill>
                  <a:srgbClr val="191919"/>
                </a:solidFill>
                <a:latin typeface="Times New Roman"/>
                <a:cs typeface="Times New Roman"/>
              </a:rPr>
              <a:t>ou</a:t>
            </a:r>
            <a:r>
              <a:rPr sz="2600" spc="32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600" spc="17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349" dirty="0">
                <a:solidFill>
                  <a:srgbClr val="191919"/>
                </a:solidFill>
                <a:latin typeface="Times New Roman"/>
                <a:cs typeface="Times New Roman"/>
              </a:rPr>
              <a:t>th</a:t>
            </a:r>
            <a:r>
              <a:rPr sz="2600" spc="39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600" spc="18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345" dirty="0">
                <a:solidFill>
                  <a:srgbClr val="191919"/>
                </a:solidFill>
                <a:latin typeface="Times New Roman"/>
                <a:cs typeface="Times New Roman"/>
              </a:rPr>
              <a:t>p</a:t>
            </a:r>
            <a:r>
              <a:rPr sz="2600" spc="385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600" spc="245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600" spc="355" dirty="0">
                <a:solidFill>
                  <a:srgbClr val="191919"/>
                </a:solidFill>
                <a:latin typeface="Times New Roman"/>
                <a:cs typeface="Times New Roman"/>
              </a:rPr>
              <a:t>g</a:t>
            </a:r>
            <a:r>
              <a:rPr sz="2600" spc="385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600" spc="400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600" spc="290" dirty="0">
                <a:solidFill>
                  <a:srgbClr val="191919"/>
                </a:solidFill>
                <a:latin typeface="Times New Roman"/>
                <a:cs typeface="Times New Roman"/>
              </a:rPr>
              <a:t>m:</a:t>
            </a:r>
            <a:endParaRPr sz="26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44882" y="2800352"/>
            <a:ext cx="129539" cy="152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1000" spc="209" dirty="0">
                <a:solidFill>
                  <a:srgbClr val="191919"/>
                </a:solidFill>
                <a:latin typeface="Times New Roman"/>
                <a:cs typeface="Times New Roman"/>
              </a:rPr>
              <a:t>●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4710" y="2713738"/>
            <a:ext cx="8409305" cy="10648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4573" marR="205698">
              <a:lnSpc>
                <a:spcPts val="2739"/>
              </a:lnSpc>
            </a:pPr>
            <a:r>
              <a:rPr lang="en-US" sz="2300" spc="170" dirty="0">
                <a:solidFill>
                  <a:srgbClr val="FF0000"/>
                </a:solidFill>
                <a:latin typeface="Times New Roman"/>
                <a:cs typeface="Times New Roman"/>
              </a:rPr>
              <a:t>What are they? </a:t>
            </a:r>
          </a:p>
          <a:p>
            <a:pPr marL="374573" marR="205698">
              <a:lnSpc>
                <a:spcPts val="2739"/>
              </a:lnSpc>
            </a:pPr>
            <a:endParaRPr lang="en-US" sz="2300" spc="170" dirty="0">
              <a:solidFill>
                <a:srgbClr val="191919"/>
              </a:solidFill>
              <a:latin typeface="Times New Roman"/>
              <a:cs typeface="Times New Roman"/>
            </a:endParaRPr>
          </a:p>
          <a:p>
            <a:pPr marL="374573" marR="205698">
              <a:lnSpc>
                <a:spcPts val="2739"/>
              </a:lnSpc>
            </a:pPr>
            <a:r>
              <a:rPr sz="2600" spc="315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600" spc="405" dirty="0">
                <a:solidFill>
                  <a:srgbClr val="191919"/>
                </a:solidFill>
                <a:latin typeface="Times New Roman"/>
                <a:cs typeface="Times New Roman"/>
              </a:rPr>
              <a:t>om</a:t>
            </a:r>
            <a:r>
              <a:rPr sz="2600" spc="28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600" spc="17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lang="en-US" sz="2600" spc="414" dirty="0">
                <a:solidFill>
                  <a:srgbClr val="191919"/>
                </a:solidFill>
                <a:latin typeface="Times New Roman"/>
                <a:cs typeface="Times New Roman"/>
              </a:rPr>
              <a:t>are </a:t>
            </a:r>
            <a:r>
              <a:rPr sz="2600" spc="40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600" spc="114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600" spc="225" dirty="0">
                <a:solidFill>
                  <a:srgbClr val="191919"/>
                </a:solidFill>
                <a:latin typeface="Times New Roman"/>
                <a:cs typeface="Times New Roman"/>
              </a:rPr>
              <a:t>loc</a:t>
            </a:r>
            <a:r>
              <a:rPr sz="2600" spc="40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600" spc="315" dirty="0">
                <a:solidFill>
                  <a:srgbClr val="191919"/>
                </a:solidFill>
                <a:latin typeface="Times New Roman"/>
                <a:cs typeface="Times New Roman"/>
              </a:rPr>
              <a:t>te</a:t>
            </a:r>
            <a:r>
              <a:rPr sz="2600" spc="445" dirty="0">
                <a:solidFill>
                  <a:srgbClr val="191919"/>
                </a:solidFill>
                <a:latin typeface="Times New Roman"/>
                <a:cs typeface="Times New Roman"/>
              </a:rPr>
              <a:t>d</a:t>
            </a:r>
            <a:r>
              <a:rPr sz="2600" spc="17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315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600" spc="320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600" spc="17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349" dirty="0">
                <a:solidFill>
                  <a:srgbClr val="191919"/>
                </a:solidFill>
                <a:latin typeface="Times New Roman"/>
                <a:cs typeface="Times New Roman"/>
              </a:rPr>
              <a:t>th</a:t>
            </a:r>
            <a:r>
              <a:rPr sz="2600" spc="39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600" spc="18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375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600" spc="370" dirty="0">
                <a:solidFill>
                  <a:srgbClr val="191919"/>
                </a:solidFill>
                <a:latin typeface="Times New Roman"/>
                <a:cs typeface="Times New Roman"/>
              </a:rPr>
              <a:t>un</a:t>
            </a:r>
            <a:r>
              <a:rPr sz="2600" spc="315" dirty="0">
                <a:solidFill>
                  <a:srgbClr val="191919"/>
                </a:solidFill>
                <a:latin typeface="Times New Roman"/>
                <a:cs typeface="Times New Roman"/>
              </a:rPr>
              <a:t>tim</a:t>
            </a:r>
            <a:r>
              <a:rPr sz="2600" spc="32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600" spc="18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305" dirty="0">
                <a:solidFill>
                  <a:srgbClr val="191919"/>
                </a:solidFill>
                <a:latin typeface="Times New Roman"/>
                <a:cs typeface="Times New Roman"/>
              </a:rPr>
              <a:t>st</a:t>
            </a:r>
            <a:r>
              <a:rPr sz="2600" spc="414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600" spc="285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600" spc="200" dirty="0">
                <a:solidFill>
                  <a:srgbClr val="191919"/>
                </a:solidFill>
                <a:latin typeface="Times New Roman"/>
                <a:cs typeface="Times New Roman"/>
              </a:rPr>
              <a:t>k:</a:t>
            </a:r>
            <a:endParaRPr sz="26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1661" y="3629660"/>
            <a:ext cx="144780" cy="169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1100" spc="240" dirty="0">
                <a:solidFill>
                  <a:srgbClr val="191919"/>
                </a:solidFill>
                <a:latin typeface="Times New Roman"/>
                <a:cs typeface="Times New Roman"/>
              </a:rPr>
              <a:t>●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44882" y="4165602"/>
            <a:ext cx="129539" cy="152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1000" spc="209" dirty="0">
                <a:solidFill>
                  <a:srgbClr val="191919"/>
                </a:solidFill>
                <a:latin typeface="Times New Roman"/>
                <a:cs typeface="Times New Roman"/>
              </a:rPr>
              <a:t>●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16660" y="4058920"/>
            <a:ext cx="6376670" cy="3616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lang="en-US" sz="2300" spc="195" dirty="0">
                <a:solidFill>
                  <a:srgbClr val="FF0000"/>
                </a:solidFill>
                <a:latin typeface="Times New Roman"/>
                <a:cs typeface="Times New Roman"/>
              </a:rPr>
              <a:t>What are they? </a:t>
            </a:r>
            <a:endParaRPr sz="23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1661" y="4645660"/>
            <a:ext cx="144780" cy="169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1100" spc="240" dirty="0">
                <a:solidFill>
                  <a:srgbClr val="191919"/>
                </a:solidFill>
                <a:latin typeface="Times New Roman"/>
                <a:cs typeface="Times New Roman"/>
              </a:rPr>
              <a:t>●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54712" y="4522472"/>
            <a:ext cx="6760845" cy="4069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2600" spc="315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600" spc="405" dirty="0">
                <a:solidFill>
                  <a:srgbClr val="191919"/>
                </a:solidFill>
                <a:latin typeface="Times New Roman"/>
                <a:cs typeface="Times New Roman"/>
              </a:rPr>
              <a:t>om</a:t>
            </a:r>
            <a:r>
              <a:rPr sz="2600" spc="28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600" spc="17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lang="en-US" sz="2600" spc="414" dirty="0">
                <a:solidFill>
                  <a:srgbClr val="191919"/>
                </a:solidFill>
                <a:latin typeface="Times New Roman"/>
                <a:cs typeface="Times New Roman"/>
              </a:rPr>
              <a:t>are </a:t>
            </a:r>
            <a:r>
              <a:rPr sz="2600" spc="40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600" spc="114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600" spc="225" dirty="0">
                <a:solidFill>
                  <a:srgbClr val="191919"/>
                </a:solidFill>
                <a:latin typeface="Times New Roman"/>
                <a:cs typeface="Times New Roman"/>
              </a:rPr>
              <a:t>loc</a:t>
            </a:r>
            <a:r>
              <a:rPr sz="2600" spc="40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600" spc="315" dirty="0">
                <a:solidFill>
                  <a:srgbClr val="191919"/>
                </a:solidFill>
                <a:latin typeface="Times New Roman"/>
                <a:cs typeface="Times New Roman"/>
              </a:rPr>
              <a:t>te</a:t>
            </a:r>
            <a:r>
              <a:rPr sz="2600" spc="445" dirty="0">
                <a:solidFill>
                  <a:srgbClr val="191919"/>
                </a:solidFill>
                <a:latin typeface="Times New Roman"/>
                <a:cs typeface="Times New Roman"/>
              </a:rPr>
              <a:t>d</a:t>
            </a:r>
            <a:r>
              <a:rPr sz="2600" spc="17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114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600" spc="375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600" spc="16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24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600" spc="440" dirty="0">
                <a:solidFill>
                  <a:srgbClr val="191919"/>
                </a:solidFill>
                <a:latin typeface="Times New Roman"/>
                <a:cs typeface="Times New Roman"/>
              </a:rPr>
              <a:t>h</a:t>
            </a:r>
            <a:r>
              <a:rPr sz="2600" spc="39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600" spc="18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370" dirty="0">
                <a:solidFill>
                  <a:srgbClr val="191919"/>
                </a:solidFill>
                <a:latin typeface="Times New Roman"/>
                <a:cs typeface="Times New Roman"/>
              </a:rPr>
              <a:t>h</a:t>
            </a:r>
            <a:r>
              <a:rPr sz="2600" spc="39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600" spc="400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600" spc="355" dirty="0">
                <a:solidFill>
                  <a:srgbClr val="191919"/>
                </a:solidFill>
                <a:latin typeface="Times New Roman"/>
                <a:cs typeface="Times New Roman"/>
              </a:rPr>
              <a:t>p</a:t>
            </a:r>
            <a:r>
              <a:rPr sz="2600" spc="155" dirty="0">
                <a:solidFill>
                  <a:srgbClr val="191919"/>
                </a:solidFill>
                <a:latin typeface="Times New Roman"/>
                <a:cs typeface="Times New Roman"/>
              </a:rPr>
              <a:t>:</a:t>
            </a:r>
            <a:endParaRPr sz="26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44882" y="5182872"/>
            <a:ext cx="129539" cy="152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1000" spc="209" dirty="0">
                <a:solidFill>
                  <a:srgbClr val="191919"/>
                </a:solidFill>
                <a:latin typeface="Times New Roman"/>
                <a:cs typeface="Times New Roman"/>
              </a:rPr>
              <a:t>●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16660" y="5076190"/>
            <a:ext cx="2393315" cy="356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lang="en-US" sz="2300" spc="10" dirty="0">
                <a:solidFill>
                  <a:srgbClr val="FF0000"/>
                </a:solidFill>
                <a:latin typeface="Times New Roman"/>
                <a:cs typeface="Times New Roman"/>
              </a:rPr>
              <a:t>What are they?</a:t>
            </a:r>
            <a:endParaRPr sz="2300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1661" y="5662929"/>
            <a:ext cx="144780" cy="169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1100" spc="240" dirty="0">
                <a:solidFill>
                  <a:srgbClr val="191919"/>
                </a:solidFill>
                <a:latin typeface="Times New Roman"/>
                <a:cs typeface="Times New Roman"/>
              </a:rPr>
              <a:t>●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54712" y="5407566"/>
            <a:ext cx="8290559" cy="5342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>
              <a:lnSpc>
                <a:spcPct val="134300"/>
              </a:lnSpc>
            </a:pPr>
            <a:r>
              <a:rPr sz="2600" spc="375" dirty="0">
                <a:solidFill>
                  <a:srgbClr val="191919"/>
                </a:solidFill>
                <a:latin typeface="Times New Roman"/>
                <a:cs typeface="Times New Roman"/>
              </a:rPr>
              <a:t>H</a:t>
            </a:r>
            <a:r>
              <a:rPr sz="2600" spc="235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600" spc="349" dirty="0">
                <a:solidFill>
                  <a:srgbClr val="191919"/>
                </a:solidFill>
                <a:latin typeface="Times New Roman"/>
                <a:cs typeface="Times New Roman"/>
              </a:rPr>
              <a:t>w</a:t>
            </a:r>
            <a:r>
              <a:rPr sz="2600" spc="17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355" dirty="0">
                <a:solidFill>
                  <a:srgbClr val="191919"/>
                </a:solidFill>
                <a:latin typeface="Times New Roman"/>
                <a:cs typeface="Times New Roman"/>
              </a:rPr>
              <a:t>d</a:t>
            </a:r>
            <a:r>
              <a:rPr sz="2600" spc="254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600" spc="17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440" dirty="0">
                <a:solidFill>
                  <a:srgbClr val="191919"/>
                </a:solidFill>
                <a:latin typeface="Times New Roman"/>
                <a:cs typeface="Times New Roman"/>
              </a:rPr>
              <a:t>w</a:t>
            </a:r>
            <a:r>
              <a:rPr sz="2600" spc="274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600" spc="18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420" dirty="0">
                <a:solidFill>
                  <a:srgbClr val="191919"/>
                </a:solidFill>
                <a:latin typeface="Times New Roman"/>
                <a:cs typeface="Times New Roman"/>
              </a:rPr>
              <a:t>ma</a:t>
            </a:r>
            <a:r>
              <a:rPr sz="2600" spc="370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600" spc="40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600" spc="355" dirty="0">
                <a:solidFill>
                  <a:srgbClr val="191919"/>
                </a:solidFill>
                <a:latin typeface="Times New Roman"/>
                <a:cs typeface="Times New Roman"/>
              </a:rPr>
              <a:t>g</a:t>
            </a:r>
            <a:r>
              <a:rPr sz="2600" spc="39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600" spc="17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370" dirty="0">
                <a:solidFill>
                  <a:srgbClr val="191919"/>
                </a:solidFill>
                <a:latin typeface="Times New Roman"/>
                <a:cs typeface="Times New Roman"/>
              </a:rPr>
              <a:t>h</a:t>
            </a:r>
            <a:r>
              <a:rPr sz="2600" spc="39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600" spc="40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600" spc="345" dirty="0">
                <a:solidFill>
                  <a:srgbClr val="191919"/>
                </a:solidFill>
                <a:latin typeface="Times New Roman"/>
                <a:cs typeface="Times New Roman"/>
              </a:rPr>
              <a:t>p</a:t>
            </a:r>
            <a:r>
              <a:rPr sz="2600" spc="165" dirty="0">
                <a:solidFill>
                  <a:srgbClr val="191919"/>
                </a:solidFill>
                <a:latin typeface="Times New Roman"/>
                <a:cs typeface="Times New Roman"/>
              </a:rPr>
              <a:t>-</a:t>
            </a:r>
            <a:r>
              <a:rPr sz="2600" spc="22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600" spc="114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600" spc="225" dirty="0">
                <a:solidFill>
                  <a:srgbClr val="191919"/>
                </a:solidFill>
                <a:latin typeface="Times New Roman"/>
                <a:cs typeface="Times New Roman"/>
              </a:rPr>
              <a:t>loc</a:t>
            </a:r>
            <a:r>
              <a:rPr sz="2600" spc="40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600" spc="315" dirty="0">
                <a:solidFill>
                  <a:srgbClr val="191919"/>
                </a:solidFill>
                <a:latin typeface="Times New Roman"/>
                <a:cs typeface="Times New Roman"/>
              </a:rPr>
              <a:t>te</a:t>
            </a:r>
            <a:r>
              <a:rPr sz="2600" spc="445" dirty="0">
                <a:solidFill>
                  <a:srgbClr val="191919"/>
                </a:solidFill>
                <a:latin typeface="Times New Roman"/>
                <a:cs typeface="Times New Roman"/>
              </a:rPr>
              <a:t>d</a:t>
            </a:r>
            <a:r>
              <a:rPr sz="2600" spc="17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414" dirty="0">
                <a:solidFill>
                  <a:srgbClr val="191919"/>
                </a:solidFill>
                <a:latin typeface="Times New Roman"/>
                <a:cs typeface="Times New Roman"/>
              </a:rPr>
              <a:t>memo</a:t>
            </a:r>
            <a:r>
              <a:rPr sz="2600" spc="209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600" spc="195" dirty="0">
                <a:solidFill>
                  <a:srgbClr val="191919"/>
                </a:solidFill>
                <a:latin typeface="Times New Roman"/>
                <a:cs typeface="Times New Roman"/>
              </a:rPr>
              <a:t>y?</a:t>
            </a:r>
            <a:endParaRPr sz="2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4190" y="178267"/>
            <a:ext cx="9075420" cy="1508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0277"/>
            <a:r>
              <a:rPr spc="610" dirty="0"/>
              <a:t>R</a:t>
            </a:r>
            <a:r>
              <a:rPr spc="405" dirty="0"/>
              <a:t>e</a:t>
            </a:r>
            <a:r>
              <a:rPr spc="489" dirty="0"/>
              <a:t>fe</a:t>
            </a:r>
            <a:r>
              <a:rPr spc="414" dirty="0"/>
              <a:t>r</a:t>
            </a:r>
            <a:r>
              <a:rPr spc="640" dirty="0"/>
              <a:t>e</a:t>
            </a:r>
            <a:r>
              <a:rPr spc="610" dirty="0"/>
              <a:t>n</a:t>
            </a:r>
            <a:r>
              <a:rPr spc="575" dirty="0"/>
              <a:t>c</a:t>
            </a:r>
            <a:r>
              <a:rPr spc="580" dirty="0"/>
              <a:t>e</a:t>
            </a:r>
            <a:r>
              <a:rPr spc="295" dirty="0"/>
              <a:t> </a:t>
            </a:r>
            <a:r>
              <a:rPr spc="515" dirty="0"/>
              <a:t>Coun</a:t>
            </a:r>
            <a:r>
              <a:rPr spc="535" dirty="0"/>
              <a:t>t</a:t>
            </a:r>
            <a:r>
              <a:rPr spc="405" dirty="0"/>
              <a:t>in</a:t>
            </a:r>
            <a:r>
              <a:rPr spc="615" dirty="0"/>
              <a:t>g</a:t>
            </a:r>
            <a:r>
              <a:rPr spc="290" dirty="0"/>
              <a:t> </a:t>
            </a:r>
            <a:r>
              <a:rPr spc="285" dirty="0"/>
              <a:t>i</a:t>
            </a:r>
            <a:r>
              <a:rPr spc="525" dirty="0"/>
              <a:t>n</a:t>
            </a:r>
            <a:r>
              <a:rPr spc="290" dirty="0"/>
              <a:t> </a:t>
            </a:r>
            <a:r>
              <a:rPr spc="310" dirty="0"/>
              <a:t>A</a:t>
            </a:r>
            <a:r>
              <a:rPr spc="200" dirty="0"/>
              <a:t>c</a:t>
            </a:r>
            <a:r>
              <a:rPr spc="535" dirty="0"/>
              <a:t>t</a:t>
            </a:r>
            <a:r>
              <a:rPr spc="170" dirty="0"/>
              <a:t>i</a:t>
            </a:r>
            <a:r>
              <a:rPr spc="445" dirty="0"/>
              <a:t>o</a:t>
            </a:r>
            <a:r>
              <a:rPr spc="615" dirty="0"/>
              <a:t>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6072" y="1606551"/>
            <a:ext cx="249491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clas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s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{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4710" y="3960878"/>
            <a:ext cx="2219960" cy="539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>
              <a:lnSpc>
                <a:spcPts val="2039"/>
              </a:lnSpc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head.nex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mid; mid.nex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tail;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4710" y="4718051"/>
            <a:ext cx="249428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mi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d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tai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l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null;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4712" y="5236210"/>
            <a:ext cx="304292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head.next.nex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null;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4712" y="5754371"/>
            <a:ext cx="167132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hea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d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null;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6072" y="6013451"/>
            <a:ext cx="16319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}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400800" y="22860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770879" y="2346960"/>
            <a:ext cx="5740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b="1" spc="-6" dirty="0">
                <a:solidFill>
                  <a:srgbClr val="191919"/>
                </a:solidFill>
                <a:latin typeface="Courier New"/>
                <a:cs typeface="Courier New"/>
              </a:rPr>
              <a:t>head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458200" y="22860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9144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" y="457200"/>
                </a:lnTo>
                <a:lnTo>
                  <a:pt x="914400" y="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458200" y="22860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803642" y="2178050"/>
            <a:ext cx="124458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2600" b="1" dirty="0">
                <a:solidFill>
                  <a:srgbClr val="191919"/>
                </a:solidFill>
                <a:latin typeface="Courier New"/>
                <a:cs typeface="Courier New"/>
              </a:rPr>
              <a:t>1</a:t>
            </a:r>
            <a:endParaRPr sz="2600" dirty="0">
              <a:latin typeface="Courier New"/>
              <a:cs typeface="Courier New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458200" y="27432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99300" y="2406650"/>
            <a:ext cx="1295400" cy="76200"/>
          </a:xfrm>
          <a:custGeom>
            <a:avLst/>
            <a:gdLst/>
            <a:ahLst/>
            <a:cxnLst/>
            <a:rect l="l" t="t" r="r" b="b"/>
            <a:pathLst>
              <a:path w="1216659">
                <a:moveTo>
                  <a:pt x="0" y="0"/>
                </a:moveTo>
                <a:lnTo>
                  <a:pt x="12166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318500" y="2254250"/>
            <a:ext cx="162560" cy="276999"/>
          </a:xfrm>
          <a:custGeom>
            <a:avLst/>
            <a:gdLst/>
            <a:ahLst/>
            <a:cxnLst/>
            <a:rect l="l" t="t" r="r" b="b"/>
            <a:pathLst>
              <a:path w="162559" h="109219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839459" y="3032760"/>
            <a:ext cx="43688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b="1" spc="-6" dirty="0">
                <a:solidFill>
                  <a:srgbClr val="191919"/>
                </a:solidFill>
                <a:latin typeface="Courier New"/>
                <a:cs typeface="Courier New"/>
              </a:rPr>
              <a:t>mid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458200" y="3657600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9144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" y="457200"/>
                </a:lnTo>
                <a:lnTo>
                  <a:pt x="914400" y="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458200" y="3657600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803642" y="3644902"/>
            <a:ext cx="224154" cy="4069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2600" b="1" dirty="0">
                <a:solidFill>
                  <a:srgbClr val="191919"/>
                </a:solidFill>
                <a:latin typeface="Courier New"/>
                <a:cs typeface="Courier New"/>
              </a:rPr>
              <a:t>0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458200" y="41148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318500" y="3625850"/>
            <a:ext cx="162560" cy="276999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458200" y="27432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0" y="457200"/>
                </a:moveTo>
                <a:lnTo>
                  <a:pt x="914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458200" y="41148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0" y="457200"/>
                </a:moveTo>
                <a:lnTo>
                  <a:pt x="914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83847" y="1895748"/>
          <a:ext cx="5144768" cy="21079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4951"/>
                <a:gridCol w="1508681"/>
                <a:gridCol w="3121136"/>
              </a:tblGrid>
              <a:tr h="66421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}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next;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</a:tr>
              <a:tr h="855984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int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62230">
                        <a:lnSpc>
                          <a:spcPts val="2039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main(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) { 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hea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d =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 ne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w 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LinkedList;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</a:tr>
              <a:tr h="587728">
                <a:tc>
                  <a:txBody>
                    <a:bodyPr/>
                    <a:lstStyle/>
                    <a:p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100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LinkedList</a:t>
                      </a:r>
                      <a:endParaRPr sz="1800">
                        <a:latin typeface="Courier New"/>
                        <a:cs typeface="Courier New"/>
                      </a:endParaRPr>
                    </a:p>
                    <a:p>
                      <a:pPr marL="68580">
                        <a:lnSpc>
                          <a:spcPts val="2100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100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mi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d =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 ne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w 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LinkedList;</a:t>
                      </a:r>
                      <a:endParaRPr sz="1800">
                        <a:latin typeface="Courier New"/>
                        <a:cs typeface="Courier New"/>
                      </a:endParaRPr>
                    </a:p>
                    <a:p>
                      <a:pPr marL="68580">
                        <a:lnSpc>
                          <a:spcPts val="2100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tai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 =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 ne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w 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LinkedList;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23" name="object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497236"/>
              </p:ext>
            </p:extLst>
          </p:nvPr>
        </p:nvGraphicFramePr>
        <p:xfrm>
          <a:off x="6108700" y="2315633"/>
          <a:ext cx="1902459" cy="14626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914400"/>
                <a:gridCol w="302259"/>
              </a:tblGrid>
              <a:tr h="663365">
                <a:tc rowSpan="2"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0301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1270">
                      <a:solidFill>
                        <a:srgbClr val="000000"/>
                      </a:solidFill>
                      <a:prstDash val="solid"/>
                    </a:lnR>
                    <a:lnT w="127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9022">
                <a:tc gridSpan="2">
                  <a:txBody>
                    <a:bodyPr/>
                    <a:lstStyle/>
                    <a:p>
                      <a:endParaRPr sz="2600" dirty="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127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4190" y="178267"/>
            <a:ext cx="9075420" cy="1508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0277"/>
            <a:r>
              <a:rPr spc="610" dirty="0"/>
              <a:t>R</a:t>
            </a:r>
            <a:r>
              <a:rPr spc="405" dirty="0"/>
              <a:t>e</a:t>
            </a:r>
            <a:r>
              <a:rPr spc="489" dirty="0"/>
              <a:t>fe</a:t>
            </a:r>
            <a:r>
              <a:rPr spc="414" dirty="0"/>
              <a:t>r</a:t>
            </a:r>
            <a:r>
              <a:rPr spc="640" dirty="0"/>
              <a:t>e</a:t>
            </a:r>
            <a:r>
              <a:rPr spc="610" dirty="0"/>
              <a:t>n</a:t>
            </a:r>
            <a:r>
              <a:rPr spc="575" dirty="0"/>
              <a:t>c</a:t>
            </a:r>
            <a:r>
              <a:rPr spc="580" dirty="0"/>
              <a:t>e</a:t>
            </a:r>
            <a:r>
              <a:rPr spc="295" dirty="0"/>
              <a:t> </a:t>
            </a:r>
            <a:r>
              <a:rPr spc="515" dirty="0"/>
              <a:t>Coun</a:t>
            </a:r>
            <a:r>
              <a:rPr spc="535" dirty="0"/>
              <a:t>t</a:t>
            </a:r>
            <a:r>
              <a:rPr spc="405" dirty="0"/>
              <a:t>in</a:t>
            </a:r>
            <a:r>
              <a:rPr spc="615" dirty="0"/>
              <a:t>g</a:t>
            </a:r>
            <a:r>
              <a:rPr spc="290" dirty="0"/>
              <a:t> </a:t>
            </a:r>
            <a:r>
              <a:rPr spc="285" dirty="0"/>
              <a:t>i</a:t>
            </a:r>
            <a:r>
              <a:rPr spc="525" dirty="0"/>
              <a:t>n</a:t>
            </a:r>
            <a:r>
              <a:rPr spc="290" dirty="0"/>
              <a:t> </a:t>
            </a:r>
            <a:r>
              <a:rPr spc="310" dirty="0"/>
              <a:t>A</a:t>
            </a:r>
            <a:r>
              <a:rPr spc="200" dirty="0"/>
              <a:t>c</a:t>
            </a:r>
            <a:r>
              <a:rPr spc="535" dirty="0"/>
              <a:t>t</a:t>
            </a:r>
            <a:r>
              <a:rPr spc="170" dirty="0"/>
              <a:t>i</a:t>
            </a:r>
            <a:r>
              <a:rPr spc="445" dirty="0"/>
              <a:t>o</a:t>
            </a:r>
            <a:r>
              <a:rPr spc="615" dirty="0"/>
              <a:t>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6072" y="1606551"/>
            <a:ext cx="249491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clas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s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{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4710" y="3960878"/>
            <a:ext cx="2219960" cy="539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>
              <a:lnSpc>
                <a:spcPts val="2039"/>
              </a:lnSpc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head.nex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mid; mid.nex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tail;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4710" y="4718051"/>
            <a:ext cx="249428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mi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d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tai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l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null;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4712" y="5236210"/>
            <a:ext cx="304292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head.next.nex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null;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4712" y="5754371"/>
            <a:ext cx="167132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hea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d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null;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6072" y="6013451"/>
            <a:ext cx="16319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}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400800" y="22860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770879" y="2346960"/>
            <a:ext cx="5740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b="1" spc="-6" dirty="0">
                <a:solidFill>
                  <a:srgbClr val="191919"/>
                </a:solidFill>
                <a:latin typeface="Courier New"/>
                <a:cs typeface="Courier New"/>
              </a:rPr>
              <a:t>head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458200" y="22860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9144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" y="457200"/>
                </a:lnTo>
                <a:lnTo>
                  <a:pt x="914400" y="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458200" y="22860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803642" y="2273300"/>
            <a:ext cx="224154" cy="4069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2600" b="1" dirty="0">
                <a:solidFill>
                  <a:srgbClr val="191919"/>
                </a:solidFill>
                <a:latin typeface="Courier New"/>
                <a:cs typeface="Courier New"/>
              </a:rPr>
              <a:t>1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458200" y="27432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99300" y="2406650"/>
            <a:ext cx="1216661" cy="276999"/>
          </a:xfrm>
          <a:custGeom>
            <a:avLst/>
            <a:gdLst/>
            <a:ahLst/>
            <a:cxnLst/>
            <a:rect l="l" t="t" r="r" b="b"/>
            <a:pathLst>
              <a:path w="1216659">
                <a:moveTo>
                  <a:pt x="0" y="0"/>
                </a:moveTo>
                <a:lnTo>
                  <a:pt x="12166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318500" y="2254250"/>
            <a:ext cx="162560" cy="276999"/>
          </a:xfrm>
          <a:custGeom>
            <a:avLst/>
            <a:gdLst/>
            <a:ahLst/>
            <a:cxnLst/>
            <a:rect l="l" t="t" r="r" b="b"/>
            <a:pathLst>
              <a:path w="162559" h="109219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839459" y="3032760"/>
            <a:ext cx="43688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b="1" spc="-6" dirty="0">
                <a:solidFill>
                  <a:srgbClr val="191919"/>
                </a:solidFill>
                <a:latin typeface="Courier New"/>
                <a:cs typeface="Courier New"/>
              </a:rPr>
              <a:t>mid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458200" y="3657600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9144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" y="457200"/>
                </a:lnTo>
                <a:lnTo>
                  <a:pt x="914400" y="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458200" y="3657600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803642" y="3644902"/>
            <a:ext cx="224154" cy="4069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2600" b="1" dirty="0">
                <a:solidFill>
                  <a:srgbClr val="191919"/>
                </a:solidFill>
                <a:latin typeface="Courier New"/>
                <a:cs typeface="Courier New"/>
              </a:rPr>
              <a:t>1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458200" y="41148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295639" y="3831591"/>
            <a:ext cx="162560" cy="276999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458200" y="27432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0" y="457200"/>
                </a:moveTo>
                <a:lnTo>
                  <a:pt x="914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458200" y="41148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0" y="457200"/>
                </a:moveTo>
                <a:lnTo>
                  <a:pt x="914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83847" y="1895748"/>
          <a:ext cx="5144768" cy="21079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4951"/>
                <a:gridCol w="1508681"/>
                <a:gridCol w="3121136"/>
              </a:tblGrid>
              <a:tr h="66421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}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next;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</a:tr>
              <a:tr h="855984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int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62230">
                        <a:lnSpc>
                          <a:spcPts val="2039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main(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) { 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hea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d =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 ne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w 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LinkedList;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</a:tr>
              <a:tr h="587728">
                <a:tc>
                  <a:txBody>
                    <a:bodyPr/>
                    <a:lstStyle/>
                    <a:p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100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LinkedList</a:t>
                      </a:r>
                      <a:endParaRPr sz="1800">
                        <a:latin typeface="Courier New"/>
                        <a:cs typeface="Courier New"/>
                      </a:endParaRPr>
                    </a:p>
                    <a:p>
                      <a:pPr marL="68580">
                        <a:lnSpc>
                          <a:spcPts val="2100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100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mi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d =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 ne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w 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LinkedList;</a:t>
                      </a:r>
                      <a:endParaRPr sz="1800">
                        <a:latin typeface="Courier New"/>
                        <a:cs typeface="Courier New"/>
                      </a:endParaRPr>
                    </a:p>
                    <a:p>
                      <a:pPr marL="68580">
                        <a:lnSpc>
                          <a:spcPts val="2100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tai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 =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 ne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w 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LinkedList;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23" name="object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925883"/>
              </p:ext>
            </p:extLst>
          </p:nvPr>
        </p:nvGraphicFramePr>
        <p:xfrm>
          <a:off x="6413500" y="2711450"/>
          <a:ext cx="1902459" cy="12022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914400"/>
                <a:gridCol w="302259"/>
              </a:tblGrid>
              <a:tr h="403013">
                <a:tc rowSpan="2"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0301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1270">
                      <a:solidFill>
                        <a:srgbClr val="000000"/>
                      </a:solidFill>
                      <a:prstDash val="solid"/>
                    </a:lnR>
                    <a:lnT w="127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4574">
                <a:tc gridSpan="2">
                  <a:txBody>
                    <a:bodyPr/>
                    <a:lstStyle/>
                    <a:p>
                      <a:endParaRPr sz="2600" dirty="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127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4190" y="178267"/>
            <a:ext cx="9075420" cy="1508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0277"/>
            <a:r>
              <a:rPr spc="610" dirty="0"/>
              <a:t>R</a:t>
            </a:r>
            <a:r>
              <a:rPr spc="405" dirty="0"/>
              <a:t>e</a:t>
            </a:r>
            <a:r>
              <a:rPr spc="489" dirty="0"/>
              <a:t>fe</a:t>
            </a:r>
            <a:r>
              <a:rPr spc="414" dirty="0"/>
              <a:t>r</a:t>
            </a:r>
            <a:r>
              <a:rPr spc="640" dirty="0"/>
              <a:t>e</a:t>
            </a:r>
            <a:r>
              <a:rPr spc="610" dirty="0"/>
              <a:t>n</a:t>
            </a:r>
            <a:r>
              <a:rPr spc="575" dirty="0"/>
              <a:t>c</a:t>
            </a:r>
            <a:r>
              <a:rPr spc="580" dirty="0"/>
              <a:t>e</a:t>
            </a:r>
            <a:r>
              <a:rPr spc="295" dirty="0"/>
              <a:t> </a:t>
            </a:r>
            <a:r>
              <a:rPr spc="515" dirty="0"/>
              <a:t>Coun</a:t>
            </a:r>
            <a:r>
              <a:rPr spc="535" dirty="0"/>
              <a:t>t</a:t>
            </a:r>
            <a:r>
              <a:rPr spc="405" dirty="0"/>
              <a:t>in</a:t>
            </a:r>
            <a:r>
              <a:rPr spc="615" dirty="0"/>
              <a:t>g</a:t>
            </a:r>
            <a:r>
              <a:rPr spc="290" dirty="0"/>
              <a:t> </a:t>
            </a:r>
            <a:r>
              <a:rPr spc="285" dirty="0"/>
              <a:t>i</a:t>
            </a:r>
            <a:r>
              <a:rPr spc="525" dirty="0"/>
              <a:t>n</a:t>
            </a:r>
            <a:r>
              <a:rPr spc="290" dirty="0"/>
              <a:t> </a:t>
            </a:r>
            <a:r>
              <a:rPr spc="310" dirty="0"/>
              <a:t>A</a:t>
            </a:r>
            <a:r>
              <a:rPr spc="200" dirty="0"/>
              <a:t>c</a:t>
            </a:r>
            <a:r>
              <a:rPr spc="535" dirty="0"/>
              <a:t>t</a:t>
            </a:r>
            <a:r>
              <a:rPr spc="170" dirty="0"/>
              <a:t>i</a:t>
            </a:r>
            <a:r>
              <a:rPr spc="445" dirty="0"/>
              <a:t>o</a:t>
            </a:r>
            <a:r>
              <a:rPr spc="615" dirty="0"/>
              <a:t>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6072" y="1606551"/>
            <a:ext cx="249491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clas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s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{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4710" y="3960878"/>
            <a:ext cx="2219960" cy="539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>
              <a:lnSpc>
                <a:spcPts val="2039"/>
              </a:lnSpc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head.nex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mid; mid.nex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tail;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4710" y="4718051"/>
            <a:ext cx="249428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mi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d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tai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l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null;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4712" y="5236210"/>
            <a:ext cx="304292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head.next.nex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null;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4712" y="5754371"/>
            <a:ext cx="167132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hea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d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null;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6072" y="6013451"/>
            <a:ext cx="16319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}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400800" y="22860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770879" y="2346960"/>
            <a:ext cx="5740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b="1" spc="-6" dirty="0">
                <a:solidFill>
                  <a:srgbClr val="191919"/>
                </a:solidFill>
                <a:latin typeface="Courier New"/>
                <a:cs typeface="Courier New"/>
              </a:rPr>
              <a:t>head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458200" y="22860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9144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" y="457200"/>
                </a:lnTo>
                <a:lnTo>
                  <a:pt x="914400" y="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458200" y="22860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803642" y="2273300"/>
            <a:ext cx="224154" cy="4069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2600" b="1" dirty="0">
                <a:solidFill>
                  <a:srgbClr val="191919"/>
                </a:solidFill>
                <a:latin typeface="Courier New"/>
                <a:cs typeface="Courier New"/>
              </a:rPr>
              <a:t>1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458200" y="27432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86601" y="2514601"/>
            <a:ext cx="1216661" cy="276999"/>
          </a:xfrm>
          <a:custGeom>
            <a:avLst/>
            <a:gdLst/>
            <a:ahLst/>
            <a:cxnLst/>
            <a:rect l="l" t="t" r="r" b="b"/>
            <a:pathLst>
              <a:path w="1216659">
                <a:moveTo>
                  <a:pt x="0" y="0"/>
                </a:moveTo>
                <a:lnTo>
                  <a:pt x="12166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318500" y="2330450"/>
            <a:ext cx="162560" cy="276999"/>
          </a:xfrm>
          <a:custGeom>
            <a:avLst/>
            <a:gdLst/>
            <a:ahLst/>
            <a:cxnLst/>
            <a:rect l="l" t="t" r="r" b="b"/>
            <a:pathLst>
              <a:path w="162559" h="109219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839459" y="3032760"/>
            <a:ext cx="43688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b="1" spc="-6" dirty="0">
                <a:solidFill>
                  <a:srgbClr val="191919"/>
                </a:solidFill>
                <a:latin typeface="Courier New"/>
                <a:cs typeface="Courier New"/>
              </a:rPr>
              <a:t>mid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458200" y="3657600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9144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" y="457200"/>
                </a:lnTo>
                <a:lnTo>
                  <a:pt x="914400" y="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458200" y="3657600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803642" y="3644902"/>
            <a:ext cx="224154" cy="4069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2600" b="1" dirty="0">
                <a:solidFill>
                  <a:srgbClr val="191919"/>
                </a:solidFill>
                <a:latin typeface="Courier New"/>
                <a:cs typeface="Courier New"/>
              </a:rPr>
              <a:t>1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458200" y="41148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295639" y="3831591"/>
            <a:ext cx="162560" cy="276999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458200" y="27432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0" y="457200"/>
                </a:moveTo>
                <a:lnTo>
                  <a:pt x="914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458200" y="41148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0" y="457200"/>
                </a:moveTo>
                <a:lnTo>
                  <a:pt x="914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83847" y="1895748"/>
          <a:ext cx="5144768" cy="21079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4951"/>
                <a:gridCol w="1508681"/>
                <a:gridCol w="3121136"/>
              </a:tblGrid>
              <a:tr h="66421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}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next;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</a:tr>
              <a:tr h="855984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int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62230">
                        <a:lnSpc>
                          <a:spcPts val="2039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main(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) { 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hea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d =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 ne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w 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LinkedList;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</a:tr>
              <a:tr h="587728">
                <a:tc>
                  <a:txBody>
                    <a:bodyPr/>
                    <a:lstStyle/>
                    <a:p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100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</a:t>
                      </a:r>
                      <a:endParaRPr sz="1800">
                        <a:latin typeface="Courier New"/>
                        <a:cs typeface="Courier New"/>
                      </a:endParaRPr>
                    </a:p>
                    <a:p>
                      <a:pPr marL="68580">
                        <a:lnSpc>
                          <a:spcPts val="2100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LinkedList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100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mi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d =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 ne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w 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LinkedList;</a:t>
                      </a:r>
                      <a:endParaRPr sz="1800">
                        <a:latin typeface="Courier New"/>
                        <a:cs typeface="Courier New"/>
                      </a:endParaRPr>
                    </a:p>
                    <a:p>
                      <a:pPr marL="68580">
                        <a:lnSpc>
                          <a:spcPts val="2100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tai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l =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 ne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w 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LinkedList;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23" name="object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705000"/>
              </p:ext>
            </p:extLst>
          </p:nvPr>
        </p:nvGraphicFramePr>
        <p:xfrm>
          <a:off x="6400800" y="2971802"/>
          <a:ext cx="1902459" cy="12632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914400"/>
                <a:gridCol w="302259"/>
              </a:tblGrid>
              <a:tr h="403013">
                <a:tc rowSpan="2"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sz="2600" b="1" dirty="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0301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1270">
                      <a:solidFill>
                        <a:srgbClr val="000000"/>
                      </a:solidFill>
                      <a:prstDash val="solid"/>
                    </a:lnR>
                    <a:lnT w="127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57200">
                <a:tc gridSpan="2">
                  <a:txBody>
                    <a:bodyPr/>
                    <a:lstStyle/>
                    <a:p>
                      <a:endParaRPr sz="2600" dirty="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127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4190" y="178267"/>
            <a:ext cx="9075420" cy="1508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0277"/>
            <a:r>
              <a:rPr spc="610" dirty="0"/>
              <a:t>R</a:t>
            </a:r>
            <a:r>
              <a:rPr spc="405" dirty="0"/>
              <a:t>e</a:t>
            </a:r>
            <a:r>
              <a:rPr spc="489" dirty="0"/>
              <a:t>fe</a:t>
            </a:r>
            <a:r>
              <a:rPr spc="414" dirty="0"/>
              <a:t>r</a:t>
            </a:r>
            <a:r>
              <a:rPr spc="640" dirty="0"/>
              <a:t>e</a:t>
            </a:r>
            <a:r>
              <a:rPr spc="610" dirty="0"/>
              <a:t>n</a:t>
            </a:r>
            <a:r>
              <a:rPr spc="575" dirty="0"/>
              <a:t>c</a:t>
            </a:r>
            <a:r>
              <a:rPr spc="580" dirty="0"/>
              <a:t>e</a:t>
            </a:r>
            <a:r>
              <a:rPr spc="295" dirty="0"/>
              <a:t> </a:t>
            </a:r>
            <a:r>
              <a:rPr spc="515" dirty="0"/>
              <a:t>Coun</a:t>
            </a:r>
            <a:r>
              <a:rPr spc="535" dirty="0"/>
              <a:t>t</a:t>
            </a:r>
            <a:r>
              <a:rPr spc="405" dirty="0"/>
              <a:t>in</a:t>
            </a:r>
            <a:r>
              <a:rPr spc="615" dirty="0"/>
              <a:t>g</a:t>
            </a:r>
            <a:r>
              <a:rPr spc="290" dirty="0"/>
              <a:t> </a:t>
            </a:r>
            <a:r>
              <a:rPr spc="285" dirty="0"/>
              <a:t>i</a:t>
            </a:r>
            <a:r>
              <a:rPr spc="525" dirty="0"/>
              <a:t>n</a:t>
            </a:r>
            <a:r>
              <a:rPr spc="290" dirty="0"/>
              <a:t> </a:t>
            </a:r>
            <a:r>
              <a:rPr spc="310" dirty="0"/>
              <a:t>A</a:t>
            </a:r>
            <a:r>
              <a:rPr spc="200" dirty="0"/>
              <a:t>c</a:t>
            </a:r>
            <a:r>
              <a:rPr spc="535" dirty="0"/>
              <a:t>t</a:t>
            </a:r>
            <a:r>
              <a:rPr spc="170" dirty="0"/>
              <a:t>i</a:t>
            </a:r>
            <a:r>
              <a:rPr spc="445" dirty="0"/>
              <a:t>o</a:t>
            </a:r>
            <a:r>
              <a:rPr spc="615" dirty="0"/>
              <a:t>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6072" y="1606551"/>
            <a:ext cx="249491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clas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s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{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4710" y="3960878"/>
            <a:ext cx="2219960" cy="539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>
              <a:lnSpc>
                <a:spcPts val="2039"/>
              </a:lnSpc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head.nex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mid; mid.nex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tail;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4710" y="4718051"/>
            <a:ext cx="249428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mi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d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tai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l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null;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4712" y="5236210"/>
            <a:ext cx="304292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head.next.nex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null;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4712" y="5754371"/>
            <a:ext cx="167132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hea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d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null;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6072" y="6013451"/>
            <a:ext cx="16319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}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400800" y="22860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770879" y="2346960"/>
            <a:ext cx="5740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b="1" spc="-6" dirty="0">
                <a:solidFill>
                  <a:srgbClr val="191919"/>
                </a:solidFill>
                <a:latin typeface="Courier New"/>
                <a:cs typeface="Courier New"/>
              </a:rPr>
              <a:t>head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458200" y="22860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9144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" y="457200"/>
                </a:lnTo>
                <a:lnTo>
                  <a:pt x="914400" y="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458200" y="22860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803642" y="2273300"/>
            <a:ext cx="224154" cy="4069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2600" b="1" dirty="0">
                <a:solidFill>
                  <a:srgbClr val="191919"/>
                </a:solidFill>
                <a:latin typeface="Courier New"/>
                <a:cs typeface="Courier New"/>
              </a:rPr>
              <a:t>1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458200" y="27432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86601" y="2514601"/>
            <a:ext cx="1216661" cy="276999"/>
          </a:xfrm>
          <a:custGeom>
            <a:avLst/>
            <a:gdLst/>
            <a:ahLst/>
            <a:cxnLst/>
            <a:rect l="l" t="t" r="r" b="b"/>
            <a:pathLst>
              <a:path w="1216659">
                <a:moveTo>
                  <a:pt x="0" y="0"/>
                </a:moveTo>
                <a:lnTo>
                  <a:pt x="12166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295639" y="2459990"/>
            <a:ext cx="162560" cy="276999"/>
          </a:xfrm>
          <a:custGeom>
            <a:avLst/>
            <a:gdLst/>
            <a:ahLst/>
            <a:cxnLst/>
            <a:rect l="l" t="t" r="r" b="b"/>
            <a:pathLst>
              <a:path w="162559" h="109219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00800" y="29718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839459" y="3032760"/>
            <a:ext cx="43688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b="1" spc="-6" dirty="0">
                <a:solidFill>
                  <a:srgbClr val="191919"/>
                </a:solidFill>
                <a:latin typeface="Courier New"/>
                <a:cs typeface="Courier New"/>
              </a:rPr>
              <a:t>mid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458200" y="3657600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9144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" y="457200"/>
                </a:lnTo>
                <a:lnTo>
                  <a:pt x="914400" y="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458200" y="3657600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8803642" y="3644902"/>
            <a:ext cx="224154" cy="4069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2600" b="1" dirty="0">
                <a:solidFill>
                  <a:srgbClr val="191919"/>
                </a:solidFill>
                <a:latin typeface="Courier New"/>
                <a:cs typeface="Courier New"/>
              </a:rPr>
              <a:t>1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458200" y="41148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086601" y="3200401"/>
            <a:ext cx="1216661" cy="276999"/>
          </a:xfrm>
          <a:custGeom>
            <a:avLst/>
            <a:gdLst/>
            <a:ahLst/>
            <a:cxnLst/>
            <a:rect l="l" t="t" r="r" b="b"/>
            <a:pathLst>
              <a:path w="1216659" h="685800">
                <a:moveTo>
                  <a:pt x="0" y="0"/>
                </a:moveTo>
                <a:lnTo>
                  <a:pt x="914400" y="0"/>
                </a:lnTo>
                <a:lnTo>
                  <a:pt x="914400" y="685800"/>
                </a:lnTo>
                <a:lnTo>
                  <a:pt x="1216659" y="6858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295639" y="3831591"/>
            <a:ext cx="162560" cy="276999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400800" y="3657600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770879" y="3718560"/>
            <a:ext cx="5740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b="1" spc="-6" dirty="0">
                <a:solidFill>
                  <a:srgbClr val="191919"/>
                </a:solidFill>
                <a:latin typeface="Courier New"/>
                <a:cs typeface="Courier New"/>
              </a:rPr>
              <a:t>tail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8458200" y="27432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0" y="457200"/>
                </a:moveTo>
                <a:lnTo>
                  <a:pt x="914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458200" y="41148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0" y="457200"/>
                </a:moveTo>
                <a:lnTo>
                  <a:pt x="914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83847" y="1895748"/>
          <a:ext cx="5144768" cy="21079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4951"/>
                <a:gridCol w="1508681"/>
                <a:gridCol w="3121136"/>
              </a:tblGrid>
              <a:tr h="66421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}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next;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</a:tr>
              <a:tr h="855984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int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62230">
                        <a:lnSpc>
                          <a:spcPts val="2039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main(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) { 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hea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d =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 ne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w 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LinkedList;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</a:tr>
              <a:tr h="587728">
                <a:tc>
                  <a:txBody>
                    <a:bodyPr/>
                    <a:lstStyle/>
                    <a:p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100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</a:t>
                      </a:r>
                      <a:endParaRPr sz="1800">
                        <a:latin typeface="Courier New"/>
                        <a:cs typeface="Courier New"/>
                      </a:endParaRPr>
                    </a:p>
                    <a:p>
                      <a:pPr marL="68580">
                        <a:lnSpc>
                          <a:spcPts val="2100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LinkedList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100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mi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d =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 ne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w 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LinkedList;</a:t>
                      </a:r>
                      <a:endParaRPr sz="1800">
                        <a:latin typeface="Courier New"/>
                        <a:cs typeface="Courier New"/>
                      </a:endParaRPr>
                    </a:p>
                    <a:p>
                      <a:pPr marL="68580">
                        <a:lnSpc>
                          <a:spcPts val="2100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tai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l =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 ne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w 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LinkedList;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4190" y="178267"/>
            <a:ext cx="9075420" cy="1508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0277"/>
            <a:r>
              <a:rPr spc="610" dirty="0"/>
              <a:t>R</a:t>
            </a:r>
            <a:r>
              <a:rPr spc="405" dirty="0"/>
              <a:t>e</a:t>
            </a:r>
            <a:r>
              <a:rPr spc="489" dirty="0"/>
              <a:t>fe</a:t>
            </a:r>
            <a:r>
              <a:rPr spc="414" dirty="0"/>
              <a:t>r</a:t>
            </a:r>
            <a:r>
              <a:rPr spc="640" dirty="0"/>
              <a:t>e</a:t>
            </a:r>
            <a:r>
              <a:rPr spc="610" dirty="0"/>
              <a:t>n</a:t>
            </a:r>
            <a:r>
              <a:rPr spc="575" dirty="0"/>
              <a:t>c</a:t>
            </a:r>
            <a:r>
              <a:rPr spc="580" dirty="0"/>
              <a:t>e</a:t>
            </a:r>
            <a:r>
              <a:rPr spc="295" dirty="0"/>
              <a:t> </a:t>
            </a:r>
            <a:r>
              <a:rPr spc="515" dirty="0"/>
              <a:t>Coun</a:t>
            </a:r>
            <a:r>
              <a:rPr spc="535" dirty="0"/>
              <a:t>t</a:t>
            </a:r>
            <a:r>
              <a:rPr spc="405" dirty="0"/>
              <a:t>in</a:t>
            </a:r>
            <a:r>
              <a:rPr spc="615" dirty="0"/>
              <a:t>g</a:t>
            </a:r>
            <a:r>
              <a:rPr spc="290" dirty="0"/>
              <a:t> </a:t>
            </a:r>
            <a:r>
              <a:rPr spc="285" dirty="0"/>
              <a:t>i</a:t>
            </a:r>
            <a:r>
              <a:rPr spc="525" dirty="0"/>
              <a:t>n</a:t>
            </a:r>
            <a:r>
              <a:rPr spc="290" dirty="0"/>
              <a:t> </a:t>
            </a:r>
            <a:r>
              <a:rPr spc="310" dirty="0"/>
              <a:t>A</a:t>
            </a:r>
            <a:r>
              <a:rPr spc="200" dirty="0"/>
              <a:t>c</a:t>
            </a:r>
            <a:r>
              <a:rPr spc="535" dirty="0"/>
              <a:t>t</a:t>
            </a:r>
            <a:r>
              <a:rPr spc="170" dirty="0"/>
              <a:t>i</a:t>
            </a:r>
            <a:r>
              <a:rPr spc="445" dirty="0"/>
              <a:t>o</a:t>
            </a:r>
            <a:r>
              <a:rPr spc="615" dirty="0"/>
              <a:t>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6072" y="1606551"/>
            <a:ext cx="249491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clas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s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{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4710" y="3960878"/>
            <a:ext cx="2219960" cy="539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>
              <a:lnSpc>
                <a:spcPts val="2039"/>
              </a:lnSpc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head.nex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mid; mid.nex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tail;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4710" y="4718051"/>
            <a:ext cx="249428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mi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d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tai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l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null;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4712" y="5236210"/>
            <a:ext cx="304292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head.next.nex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null;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4712" y="5754371"/>
            <a:ext cx="167132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hea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d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null;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6072" y="6013451"/>
            <a:ext cx="16319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}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400800" y="22860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770879" y="2346960"/>
            <a:ext cx="5740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b="1" spc="-6" dirty="0">
                <a:solidFill>
                  <a:srgbClr val="191919"/>
                </a:solidFill>
                <a:latin typeface="Courier New"/>
                <a:cs typeface="Courier New"/>
              </a:rPr>
              <a:t>head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458200" y="22860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9144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" y="457200"/>
                </a:lnTo>
                <a:lnTo>
                  <a:pt x="914400" y="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458200" y="22860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803642" y="2273300"/>
            <a:ext cx="224154" cy="4069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2600" b="1" dirty="0">
                <a:solidFill>
                  <a:srgbClr val="191919"/>
                </a:solidFill>
                <a:latin typeface="Courier New"/>
                <a:cs typeface="Courier New"/>
              </a:rPr>
              <a:t>1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458200" y="27432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86601" y="2514601"/>
            <a:ext cx="1216661" cy="276999"/>
          </a:xfrm>
          <a:custGeom>
            <a:avLst/>
            <a:gdLst/>
            <a:ahLst/>
            <a:cxnLst/>
            <a:rect l="l" t="t" r="r" b="b"/>
            <a:pathLst>
              <a:path w="1216659">
                <a:moveTo>
                  <a:pt x="0" y="0"/>
                </a:moveTo>
                <a:lnTo>
                  <a:pt x="12166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295639" y="2459990"/>
            <a:ext cx="162560" cy="276999"/>
          </a:xfrm>
          <a:custGeom>
            <a:avLst/>
            <a:gdLst/>
            <a:ahLst/>
            <a:cxnLst/>
            <a:rect l="l" t="t" r="r" b="b"/>
            <a:pathLst>
              <a:path w="162559" h="109219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00800" y="29718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839459" y="3032760"/>
            <a:ext cx="43688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b="1" spc="-6" dirty="0">
                <a:solidFill>
                  <a:srgbClr val="191919"/>
                </a:solidFill>
                <a:latin typeface="Courier New"/>
                <a:cs typeface="Courier New"/>
              </a:rPr>
              <a:t>mid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458200" y="3657600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9144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" y="457200"/>
                </a:lnTo>
                <a:lnTo>
                  <a:pt x="914400" y="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458200" y="3657600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8803642" y="3644902"/>
            <a:ext cx="224154" cy="4069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2600" b="1" dirty="0">
                <a:solidFill>
                  <a:srgbClr val="191919"/>
                </a:solidFill>
                <a:latin typeface="Courier New"/>
                <a:cs typeface="Courier New"/>
              </a:rPr>
              <a:t>1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458200" y="41148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086601" y="3200401"/>
            <a:ext cx="1216661" cy="276999"/>
          </a:xfrm>
          <a:custGeom>
            <a:avLst/>
            <a:gdLst/>
            <a:ahLst/>
            <a:cxnLst/>
            <a:rect l="l" t="t" r="r" b="b"/>
            <a:pathLst>
              <a:path w="1216659" h="685800">
                <a:moveTo>
                  <a:pt x="0" y="0"/>
                </a:moveTo>
                <a:lnTo>
                  <a:pt x="914400" y="0"/>
                </a:lnTo>
                <a:lnTo>
                  <a:pt x="914400" y="685800"/>
                </a:lnTo>
                <a:lnTo>
                  <a:pt x="1216659" y="6858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295639" y="3831591"/>
            <a:ext cx="162560" cy="276999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400800" y="3657600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770879" y="3718560"/>
            <a:ext cx="5740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b="1" spc="-6" dirty="0">
                <a:solidFill>
                  <a:srgbClr val="191919"/>
                </a:solidFill>
                <a:latin typeface="Courier New"/>
                <a:cs typeface="Courier New"/>
              </a:rPr>
              <a:t>tail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8458200" y="50292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9144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" y="457200"/>
                </a:lnTo>
                <a:lnTo>
                  <a:pt x="914400" y="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458200" y="50292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8803642" y="5016500"/>
            <a:ext cx="224154" cy="4069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2600" b="1" dirty="0">
                <a:solidFill>
                  <a:srgbClr val="191919"/>
                </a:solidFill>
                <a:latin typeface="Courier New"/>
                <a:cs typeface="Courier New"/>
              </a:rPr>
              <a:t>0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8458200" y="54864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458200" y="27432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0" y="457200"/>
                </a:moveTo>
                <a:lnTo>
                  <a:pt x="914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458200" y="41148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0" y="457200"/>
                </a:moveTo>
                <a:lnTo>
                  <a:pt x="914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458200" y="54864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0" y="457200"/>
                </a:moveTo>
                <a:lnTo>
                  <a:pt x="914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83847" y="1895748"/>
          <a:ext cx="5144768" cy="21079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4951"/>
                <a:gridCol w="1508681"/>
                <a:gridCol w="3121136"/>
              </a:tblGrid>
              <a:tr h="66421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}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next;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</a:tr>
              <a:tr h="855984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int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62230">
                        <a:lnSpc>
                          <a:spcPts val="2039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main(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) { 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hea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d =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 ne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w 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LinkedList;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</a:tr>
              <a:tr h="587728">
                <a:tc>
                  <a:txBody>
                    <a:bodyPr/>
                    <a:lstStyle/>
                    <a:p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100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</a:t>
                      </a:r>
                      <a:endParaRPr sz="1800">
                        <a:latin typeface="Courier New"/>
                        <a:cs typeface="Courier New"/>
                      </a:endParaRPr>
                    </a:p>
                    <a:p>
                      <a:pPr marL="68580">
                        <a:lnSpc>
                          <a:spcPts val="2100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LinkedList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100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mi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d =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 ne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w 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LinkedList;</a:t>
                      </a:r>
                      <a:endParaRPr sz="1800">
                        <a:latin typeface="Courier New"/>
                        <a:cs typeface="Courier New"/>
                      </a:endParaRPr>
                    </a:p>
                    <a:p>
                      <a:pPr marL="68580">
                        <a:lnSpc>
                          <a:spcPts val="2100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tai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l =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 ne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w 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LinkedList;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4190" y="178267"/>
            <a:ext cx="9075420" cy="1508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0277"/>
            <a:r>
              <a:rPr spc="610" dirty="0"/>
              <a:t>R</a:t>
            </a:r>
            <a:r>
              <a:rPr spc="405" dirty="0"/>
              <a:t>e</a:t>
            </a:r>
            <a:r>
              <a:rPr spc="489" dirty="0"/>
              <a:t>fe</a:t>
            </a:r>
            <a:r>
              <a:rPr spc="414" dirty="0"/>
              <a:t>r</a:t>
            </a:r>
            <a:r>
              <a:rPr spc="640" dirty="0"/>
              <a:t>e</a:t>
            </a:r>
            <a:r>
              <a:rPr spc="610" dirty="0"/>
              <a:t>n</a:t>
            </a:r>
            <a:r>
              <a:rPr spc="575" dirty="0"/>
              <a:t>c</a:t>
            </a:r>
            <a:r>
              <a:rPr spc="580" dirty="0"/>
              <a:t>e</a:t>
            </a:r>
            <a:r>
              <a:rPr spc="295" dirty="0"/>
              <a:t> </a:t>
            </a:r>
            <a:r>
              <a:rPr spc="515" dirty="0"/>
              <a:t>Coun</a:t>
            </a:r>
            <a:r>
              <a:rPr spc="535" dirty="0"/>
              <a:t>t</a:t>
            </a:r>
            <a:r>
              <a:rPr spc="405" dirty="0"/>
              <a:t>in</a:t>
            </a:r>
            <a:r>
              <a:rPr spc="615" dirty="0"/>
              <a:t>g</a:t>
            </a:r>
            <a:r>
              <a:rPr spc="290" dirty="0"/>
              <a:t> </a:t>
            </a:r>
            <a:r>
              <a:rPr spc="285" dirty="0"/>
              <a:t>i</a:t>
            </a:r>
            <a:r>
              <a:rPr spc="525" dirty="0"/>
              <a:t>n</a:t>
            </a:r>
            <a:r>
              <a:rPr spc="290" dirty="0"/>
              <a:t> </a:t>
            </a:r>
            <a:r>
              <a:rPr spc="310" dirty="0"/>
              <a:t>A</a:t>
            </a:r>
            <a:r>
              <a:rPr spc="200" dirty="0"/>
              <a:t>c</a:t>
            </a:r>
            <a:r>
              <a:rPr spc="535" dirty="0"/>
              <a:t>t</a:t>
            </a:r>
            <a:r>
              <a:rPr spc="170" dirty="0"/>
              <a:t>i</a:t>
            </a:r>
            <a:r>
              <a:rPr spc="445" dirty="0"/>
              <a:t>o</a:t>
            </a:r>
            <a:r>
              <a:rPr spc="615" dirty="0"/>
              <a:t>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6072" y="1606551"/>
            <a:ext cx="249491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clas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s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{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4710" y="3960878"/>
            <a:ext cx="2219960" cy="539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>
              <a:lnSpc>
                <a:spcPts val="2039"/>
              </a:lnSpc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head.nex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mid; mid.nex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tail;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4710" y="4718051"/>
            <a:ext cx="249428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mi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d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tai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l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null;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4712" y="5236210"/>
            <a:ext cx="304292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head.next.nex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null;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4712" y="5754371"/>
            <a:ext cx="167132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hea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d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null;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6072" y="6013451"/>
            <a:ext cx="16319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}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400800" y="22860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770879" y="2346960"/>
            <a:ext cx="5740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b="1" spc="-6" dirty="0">
                <a:solidFill>
                  <a:srgbClr val="191919"/>
                </a:solidFill>
                <a:latin typeface="Courier New"/>
                <a:cs typeface="Courier New"/>
              </a:rPr>
              <a:t>head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458200" y="22860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9144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" y="457200"/>
                </a:lnTo>
                <a:lnTo>
                  <a:pt x="914400" y="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458200" y="22860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803642" y="2273300"/>
            <a:ext cx="224154" cy="4069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2600" b="1" dirty="0">
                <a:solidFill>
                  <a:srgbClr val="191919"/>
                </a:solidFill>
                <a:latin typeface="Courier New"/>
                <a:cs typeface="Courier New"/>
              </a:rPr>
              <a:t>1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458200" y="27432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86601" y="2514601"/>
            <a:ext cx="1216661" cy="276999"/>
          </a:xfrm>
          <a:custGeom>
            <a:avLst/>
            <a:gdLst/>
            <a:ahLst/>
            <a:cxnLst/>
            <a:rect l="l" t="t" r="r" b="b"/>
            <a:pathLst>
              <a:path w="1216659">
                <a:moveTo>
                  <a:pt x="0" y="0"/>
                </a:moveTo>
                <a:lnTo>
                  <a:pt x="12166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295639" y="2459990"/>
            <a:ext cx="162560" cy="276999"/>
          </a:xfrm>
          <a:custGeom>
            <a:avLst/>
            <a:gdLst/>
            <a:ahLst/>
            <a:cxnLst/>
            <a:rect l="l" t="t" r="r" b="b"/>
            <a:pathLst>
              <a:path w="162559" h="109219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00800" y="29718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839459" y="3032760"/>
            <a:ext cx="43688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b="1" spc="-6" dirty="0">
                <a:solidFill>
                  <a:srgbClr val="191919"/>
                </a:solidFill>
                <a:latin typeface="Courier New"/>
                <a:cs typeface="Courier New"/>
              </a:rPr>
              <a:t>mid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458200" y="3657600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9144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" y="457200"/>
                </a:lnTo>
                <a:lnTo>
                  <a:pt x="914400" y="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458200" y="3657600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8803642" y="3644902"/>
            <a:ext cx="224154" cy="4069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2600" b="1" dirty="0">
                <a:solidFill>
                  <a:srgbClr val="191919"/>
                </a:solidFill>
                <a:latin typeface="Courier New"/>
                <a:cs typeface="Courier New"/>
              </a:rPr>
              <a:t>1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458200" y="41148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086601" y="3200401"/>
            <a:ext cx="1216661" cy="276999"/>
          </a:xfrm>
          <a:custGeom>
            <a:avLst/>
            <a:gdLst/>
            <a:ahLst/>
            <a:cxnLst/>
            <a:rect l="l" t="t" r="r" b="b"/>
            <a:pathLst>
              <a:path w="1216659" h="685800">
                <a:moveTo>
                  <a:pt x="0" y="0"/>
                </a:moveTo>
                <a:lnTo>
                  <a:pt x="914400" y="0"/>
                </a:lnTo>
                <a:lnTo>
                  <a:pt x="914400" y="685800"/>
                </a:lnTo>
                <a:lnTo>
                  <a:pt x="1216659" y="6858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295639" y="3831591"/>
            <a:ext cx="162560" cy="276999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458200" y="50292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9144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" y="457200"/>
                </a:lnTo>
                <a:lnTo>
                  <a:pt x="914400" y="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458200" y="50292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458200" y="54864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5770879" y="3718560"/>
            <a:ext cx="5740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b="1" spc="-6" dirty="0">
                <a:solidFill>
                  <a:srgbClr val="191919"/>
                </a:solidFill>
                <a:latin typeface="Courier New"/>
                <a:cs typeface="Courier New"/>
              </a:rPr>
              <a:t>tail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803642" y="5016500"/>
            <a:ext cx="224154" cy="4069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2600" b="1" dirty="0">
                <a:solidFill>
                  <a:srgbClr val="191919"/>
                </a:solidFill>
                <a:latin typeface="Courier New"/>
                <a:cs typeface="Courier New"/>
              </a:rPr>
              <a:t>0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8295639" y="5203191"/>
            <a:ext cx="162560" cy="276999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458200" y="27432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0" y="457200"/>
                </a:moveTo>
                <a:lnTo>
                  <a:pt x="914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458200" y="41148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0" y="457200"/>
                </a:moveTo>
                <a:lnTo>
                  <a:pt x="914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458200" y="54864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0" y="457200"/>
                </a:moveTo>
                <a:lnTo>
                  <a:pt x="914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83847" y="1895748"/>
          <a:ext cx="5144768" cy="21079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4951"/>
                <a:gridCol w="1508681"/>
                <a:gridCol w="3121136"/>
              </a:tblGrid>
              <a:tr h="66421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}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next;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</a:tr>
              <a:tr h="855984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int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62230">
                        <a:lnSpc>
                          <a:spcPts val="2039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main(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) { 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hea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d =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 ne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w 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LinkedList;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</a:tr>
              <a:tr h="587728">
                <a:tc>
                  <a:txBody>
                    <a:bodyPr/>
                    <a:lstStyle/>
                    <a:p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100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</a:t>
                      </a:r>
                      <a:endParaRPr sz="1800">
                        <a:latin typeface="Courier New"/>
                        <a:cs typeface="Courier New"/>
                      </a:endParaRPr>
                    </a:p>
                    <a:p>
                      <a:pPr marL="68580">
                        <a:lnSpc>
                          <a:spcPts val="2100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LinkedList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2100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mi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d =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 ne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w 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LinkedList;</a:t>
                      </a:r>
                      <a:endParaRPr sz="1800">
                        <a:latin typeface="Courier New"/>
                        <a:cs typeface="Courier New"/>
                      </a:endParaRPr>
                    </a:p>
                    <a:p>
                      <a:pPr marL="68580">
                        <a:lnSpc>
                          <a:spcPts val="2100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tai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l =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 ne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w </a:t>
                      </a:r>
                      <a:r>
                        <a:rPr sz="1800" b="1" spc="-5" dirty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LinkedList;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29" name="object 29"/>
          <p:cNvGraphicFramePr>
            <a:graphicFrameLocks noGrp="1"/>
          </p:cNvGraphicFramePr>
          <p:nvPr/>
        </p:nvGraphicFramePr>
        <p:xfrm>
          <a:off x="6400800" y="3657600"/>
          <a:ext cx="1902458" cy="19490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685800"/>
                <a:gridCol w="530858"/>
              </a:tblGrid>
              <a:tr h="403013">
                <a:tc rowSpan="2"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0301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1270">
                      <a:solidFill>
                        <a:srgbClr val="000000"/>
                      </a:solidFill>
                      <a:prstDash val="solid"/>
                    </a:lnR>
                    <a:lnT w="127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43001">
                <a:tc gridSpan="2"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127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4190" y="178267"/>
            <a:ext cx="9075420" cy="1508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0277"/>
            <a:r>
              <a:rPr spc="610" dirty="0"/>
              <a:t>R</a:t>
            </a:r>
            <a:r>
              <a:rPr spc="405" dirty="0"/>
              <a:t>e</a:t>
            </a:r>
            <a:r>
              <a:rPr spc="489" dirty="0"/>
              <a:t>fe</a:t>
            </a:r>
            <a:r>
              <a:rPr spc="414" dirty="0"/>
              <a:t>r</a:t>
            </a:r>
            <a:r>
              <a:rPr spc="640" dirty="0"/>
              <a:t>e</a:t>
            </a:r>
            <a:r>
              <a:rPr spc="610" dirty="0"/>
              <a:t>n</a:t>
            </a:r>
            <a:r>
              <a:rPr spc="575" dirty="0"/>
              <a:t>c</a:t>
            </a:r>
            <a:r>
              <a:rPr spc="580" dirty="0"/>
              <a:t>e</a:t>
            </a:r>
            <a:r>
              <a:rPr spc="295" dirty="0"/>
              <a:t> </a:t>
            </a:r>
            <a:r>
              <a:rPr spc="515" dirty="0"/>
              <a:t>Coun</a:t>
            </a:r>
            <a:r>
              <a:rPr spc="535" dirty="0"/>
              <a:t>t</a:t>
            </a:r>
            <a:r>
              <a:rPr spc="405" dirty="0"/>
              <a:t>in</a:t>
            </a:r>
            <a:r>
              <a:rPr spc="615" dirty="0"/>
              <a:t>g</a:t>
            </a:r>
            <a:r>
              <a:rPr spc="290" dirty="0"/>
              <a:t> </a:t>
            </a:r>
            <a:r>
              <a:rPr spc="285" dirty="0"/>
              <a:t>i</a:t>
            </a:r>
            <a:r>
              <a:rPr spc="525" dirty="0"/>
              <a:t>n</a:t>
            </a:r>
            <a:r>
              <a:rPr spc="290" dirty="0"/>
              <a:t> </a:t>
            </a:r>
            <a:r>
              <a:rPr spc="310" dirty="0"/>
              <a:t>A</a:t>
            </a:r>
            <a:r>
              <a:rPr spc="200" dirty="0"/>
              <a:t>c</a:t>
            </a:r>
            <a:r>
              <a:rPr spc="535" dirty="0"/>
              <a:t>t</a:t>
            </a:r>
            <a:r>
              <a:rPr spc="170" dirty="0"/>
              <a:t>i</a:t>
            </a:r>
            <a:r>
              <a:rPr spc="445" dirty="0"/>
              <a:t>o</a:t>
            </a:r>
            <a:r>
              <a:rPr spc="615" dirty="0"/>
              <a:t>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6072" y="1606551"/>
            <a:ext cx="249491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clas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s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{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4710" y="3939540"/>
            <a:ext cx="2219960" cy="5387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>
              <a:lnSpc>
                <a:spcPts val="2100"/>
              </a:lnSpc>
            </a:pPr>
            <a:r>
              <a:rPr b="1" spc="-6" dirty="0">
                <a:solidFill>
                  <a:srgbClr val="FF0000"/>
                </a:solidFill>
                <a:latin typeface="Courier New"/>
                <a:cs typeface="Courier New"/>
              </a:rPr>
              <a:t>head.nex</a:t>
            </a:r>
            <a:r>
              <a:rPr b="1" dirty="0">
                <a:solidFill>
                  <a:srgbClr val="FF0000"/>
                </a:solidFill>
                <a:latin typeface="Courier New"/>
                <a:cs typeface="Courier New"/>
              </a:rPr>
              <a:t>t =</a:t>
            </a:r>
            <a:r>
              <a:rPr b="1" spc="-6" dirty="0">
                <a:solidFill>
                  <a:srgbClr val="FF0000"/>
                </a:solidFill>
                <a:latin typeface="Courier New"/>
                <a:cs typeface="Courier New"/>
              </a:rPr>
              <a:t> mid;</a:t>
            </a:r>
            <a:endParaRPr>
              <a:latin typeface="Courier New"/>
              <a:cs typeface="Courier New"/>
            </a:endParaRPr>
          </a:p>
          <a:p>
            <a:pPr marL="12696">
              <a:lnSpc>
                <a:spcPts val="2100"/>
              </a:lnSpc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mid.nex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tail;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4710" y="4718051"/>
            <a:ext cx="249428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mi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d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tai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l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null;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4712" y="5236210"/>
            <a:ext cx="304292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head.next.nex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null;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4712" y="5754371"/>
            <a:ext cx="167132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hea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d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null;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6072" y="6013451"/>
            <a:ext cx="16319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}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400800" y="22860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770879" y="2346960"/>
            <a:ext cx="5740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b="1" spc="-6" dirty="0">
                <a:solidFill>
                  <a:srgbClr val="191919"/>
                </a:solidFill>
                <a:latin typeface="Courier New"/>
                <a:cs typeface="Courier New"/>
              </a:rPr>
              <a:t>head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086601" y="2514601"/>
            <a:ext cx="1216661" cy="276999"/>
          </a:xfrm>
          <a:custGeom>
            <a:avLst/>
            <a:gdLst/>
            <a:ahLst/>
            <a:cxnLst/>
            <a:rect l="l" t="t" r="r" b="b"/>
            <a:pathLst>
              <a:path w="1216659">
                <a:moveTo>
                  <a:pt x="0" y="0"/>
                </a:moveTo>
                <a:lnTo>
                  <a:pt x="12166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95639" y="2459990"/>
            <a:ext cx="162560" cy="276999"/>
          </a:xfrm>
          <a:custGeom>
            <a:avLst/>
            <a:gdLst/>
            <a:ahLst/>
            <a:cxnLst/>
            <a:rect l="l" t="t" r="r" b="b"/>
            <a:pathLst>
              <a:path w="162559" h="109219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00800" y="29718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458200" y="3657600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9144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" y="457200"/>
                </a:lnTo>
                <a:lnTo>
                  <a:pt x="914400" y="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458200" y="3657600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458200" y="41148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086601" y="3200401"/>
            <a:ext cx="1216661" cy="276999"/>
          </a:xfrm>
          <a:custGeom>
            <a:avLst/>
            <a:gdLst/>
            <a:ahLst/>
            <a:cxnLst/>
            <a:rect l="l" t="t" r="r" b="b"/>
            <a:pathLst>
              <a:path w="1216659" h="685800">
                <a:moveTo>
                  <a:pt x="0" y="0"/>
                </a:moveTo>
                <a:lnTo>
                  <a:pt x="914400" y="0"/>
                </a:lnTo>
                <a:lnTo>
                  <a:pt x="914400" y="685800"/>
                </a:lnTo>
                <a:lnTo>
                  <a:pt x="1216659" y="6858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295639" y="3831591"/>
            <a:ext cx="162560" cy="276999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458200" y="50292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9144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" y="457200"/>
                </a:lnTo>
                <a:lnTo>
                  <a:pt x="914400" y="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458200" y="50292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458200" y="54864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295639" y="5203191"/>
            <a:ext cx="162560" cy="276999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839459" y="3032760"/>
            <a:ext cx="43688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b="1" spc="-6" dirty="0">
                <a:solidFill>
                  <a:srgbClr val="191919"/>
                </a:solidFill>
                <a:latin typeface="Courier New"/>
                <a:cs typeface="Courier New"/>
              </a:rPr>
              <a:t>mid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803642" y="3644902"/>
            <a:ext cx="224154" cy="4069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2600" b="1" dirty="0">
                <a:solidFill>
                  <a:srgbClr val="191919"/>
                </a:solidFill>
                <a:latin typeface="Courier New"/>
                <a:cs typeface="Courier New"/>
              </a:rPr>
              <a:t>1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770879" y="3718560"/>
            <a:ext cx="5740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b="1" spc="-6" dirty="0">
                <a:solidFill>
                  <a:srgbClr val="191919"/>
                </a:solidFill>
                <a:latin typeface="Courier New"/>
                <a:cs typeface="Courier New"/>
              </a:rPr>
              <a:t>tail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803642" y="5016500"/>
            <a:ext cx="224154" cy="4069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2600" b="1" dirty="0">
                <a:solidFill>
                  <a:srgbClr val="191919"/>
                </a:solidFill>
                <a:latin typeface="Courier New"/>
                <a:cs typeface="Courier New"/>
              </a:rPr>
              <a:t>1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8860790" y="3495041"/>
            <a:ext cx="109220" cy="276999"/>
          </a:xfrm>
          <a:custGeom>
            <a:avLst/>
            <a:gdLst/>
            <a:ahLst/>
            <a:cxnLst/>
            <a:rect l="l" t="t" r="r" b="b"/>
            <a:pathLst>
              <a:path w="109220" h="162560">
                <a:moveTo>
                  <a:pt x="109219" y="0"/>
                </a:moveTo>
                <a:lnTo>
                  <a:pt x="0" y="0"/>
                </a:lnTo>
                <a:lnTo>
                  <a:pt x="54609" y="162560"/>
                </a:lnTo>
                <a:lnTo>
                  <a:pt x="1092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458200" y="41148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0" y="457200"/>
                </a:moveTo>
                <a:lnTo>
                  <a:pt x="914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458200" y="54864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0" y="457200"/>
                </a:moveTo>
                <a:lnTo>
                  <a:pt x="914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83847" y="1895748"/>
          <a:ext cx="5144768" cy="2090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4951"/>
                <a:gridCol w="1508681"/>
                <a:gridCol w="3121136"/>
              </a:tblGrid>
              <a:tr h="66421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}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next;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</a:tr>
              <a:tr h="855984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int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62230">
                        <a:lnSpc>
                          <a:spcPts val="2039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main(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) { 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hea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d =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 ne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w 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LinkedList;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</a:tr>
              <a:tr h="570656">
                <a:tc>
                  <a:txBody>
                    <a:bodyPr/>
                    <a:lstStyle/>
                    <a:p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62230">
                        <a:lnSpc>
                          <a:spcPts val="2039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 LinkedList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28575">
                        <a:lnSpc>
                          <a:spcPts val="2039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mi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d =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 ne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w 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LinkedList; tai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 =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 ne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w 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LinkedList;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8458200" y="2286000"/>
          <a:ext cx="914400" cy="13174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</a:tblGrid>
              <a:tr h="4572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600" b="1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solidFill>
                      <a:srgbClr val="FFD21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57200">
                <a:tc gridSpan="2"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03013">
                <a:tc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127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  <p:graphicFrame>
        <p:nvGraphicFramePr>
          <p:cNvPr id="27" name="object 27"/>
          <p:cNvGraphicFramePr>
            <a:graphicFrameLocks noGrp="1"/>
          </p:cNvGraphicFramePr>
          <p:nvPr/>
        </p:nvGraphicFramePr>
        <p:xfrm>
          <a:off x="6400800" y="3657600"/>
          <a:ext cx="1902458" cy="19490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685800"/>
                <a:gridCol w="530858"/>
              </a:tblGrid>
              <a:tr h="403013">
                <a:tc rowSpan="2"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0301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1270">
                      <a:solidFill>
                        <a:srgbClr val="000000"/>
                      </a:solidFill>
                      <a:prstDash val="solid"/>
                    </a:lnR>
                    <a:lnT w="127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43001">
                <a:tc gridSpan="2"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127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4190" y="178267"/>
            <a:ext cx="9075420" cy="1508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0277"/>
            <a:r>
              <a:rPr spc="610" dirty="0"/>
              <a:t>R</a:t>
            </a:r>
            <a:r>
              <a:rPr spc="405" dirty="0"/>
              <a:t>e</a:t>
            </a:r>
            <a:r>
              <a:rPr spc="489" dirty="0"/>
              <a:t>fe</a:t>
            </a:r>
            <a:r>
              <a:rPr spc="414" dirty="0"/>
              <a:t>r</a:t>
            </a:r>
            <a:r>
              <a:rPr spc="640" dirty="0"/>
              <a:t>e</a:t>
            </a:r>
            <a:r>
              <a:rPr spc="610" dirty="0"/>
              <a:t>n</a:t>
            </a:r>
            <a:r>
              <a:rPr spc="575" dirty="0"/>
              <a:t>c</a:t>
            </a:r>
            <a:r>
              <a:rPr spc="580" dirty="0"/>
              <a:t>e</a:t>
            </a:r>
            <a:r>
              <a:rPr spc="295" dirty="0"/>
              <a:t> </a:t>
            </a:r>
            <a:r>
              <a:rPr spc="515" dirty="0"/>
              <a:t>Coun</a:t>
            </a:r>
            <a:r>
              <a:rPr spc="535" dirty="0"/>
              <a:t>t</a:t>
            </a:r>
            <a:r>
              <a:rPr spc="405" dirty="0"/>
              <a:t>in</a:t>
            </a:r>
            <a:r>
              <a:rPr spc="615" dirty="0"/>
              <a:t>g</a:t>
            </a:r>
            <a:r>
              <a:rPr spc="290" dirty="0"/>
              <a:t> </a:t>
            </a:r>
            <a:r>
              <a:rPr spc="285" dirty="0"/>
              <a:t>i</a:t>
            </a:r>
            <a:r>
              <a:rPr spc="525" dirty="0"/>
              <a:t>n</a:t>
            </a:r>
            <a:r>
              <a:rPr spc="290" dirty="0"/>
              <a:t> </a:t>
            </a:r>
            <a:r>
              <a:rPr spc="310" dirty="0"/>
              <a:t>A</a:t>
            </a:r>
            <a:r>
              <a:rPr spc="200" dirty="0"/>
              <a:t>c</a:t>
            </a:r>
            <a:r>
              <a:rPr spc="535" dirty="0"/>
              <a:t>t</a:t>
            </a:r>
            <a:r>
              <a:rPr spc="170" dirty="0"/>
              <a:t>i</a:t>
            </a:r>
            <a:r>
              <a:rPr spc="445" dirty="0"/>
              <a:t>o</a:t>
            </a:r>
            <a:r>
              <a:rPr spc="615" dirty="0"/>
              <a:t>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6072" y="1606551"/>
            <a:ext cx="249491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clas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s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{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4710" y="3939540"/>
            <a:ext cx="2219960" cy="5387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>
              <a:lnSpc>
                <a:spcPts val="2100"/>
              </a:lnSpc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head.nex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mid;</a:t>
            </a:r>
            <a:endParaRPr>
              <a:latin typeface="Courier New"/>
              <a:cs typeface="Courier New"/>
            </a:endParaRPr>
          </a:p>
          <a:p>
            <a:pPr marL="12696">
              <a:lnSpc>
                <a:spcPts val="2100"/>
              </a:lnSpc>
            </a:pPr>
            <a:r>
              <a:rPr b="1" spc="-6" dirty="0">
                <a:solidFill>
                  <a:srgbClr val="FF0000"/>
                </a:solidFill>
                <a:latin typeface="Courier New"/>
                <a:cs typeface="Courier New"/>
              </a:rPr>
              <a:t>mid.nex</a:t>
            </a:r>
            <a:r>
              <a:rPr b="1" dirty="0">
                <a:solidFill>
                  <a:srgbClr val="FF0000"/>
                </a:solidFill>
                <a:latin typeface="Courier New"/>
                <a:cs typeface="Courier New"/>
              </a:rPr>
              <a:t>t =</a:t>
            </a:r>
            <a:r>
              <a:rPr b="1" spc="-6" dirty="0">
                <a:solidFill>
                  <a:srgbClr val="FF0000"/>
                </a:solidFill>
                <a:latin typeface="Courier New"/>
                <a:cs typeface="Courier New"/>
              </a:rPr>
              <a:t> tail;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4710" y="4718051"/>
            <a:ext cx="249428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mi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d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tai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l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null;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4712" y="5236210"/>
            <a:ext cx="304292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head.next.nex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null;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4712" y="5754371"/>
            <a:ext cx="167132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hea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d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null;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6072" y="6013451"/>
            <a:ext cx="16319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}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400800" y="22860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770879" y="2346960"/>
            <a:ext cx="5740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b="1" spc="-6" dirty="0">
                <a:solidFill>
                  <a:srgbClr val="191919"/>
                </a:solidFill>
                <a:latin typeface="Courier New"/>
                <a:cs typeface="Courier New"/>
              </a:rPr>
              <a:t>head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086601" y="2514601"/>
            <a:ext cx="1216661" cy="276999"/>
          </a:xfrm>
          <a:custGeom>
            <a:avLst/>
            <a:gdLst/>
            <a:ahLst/>
            <a:cxnLst/>
            <a:rect l="l" t="t" r="r" b="b"/>
            <a:pathLst>
              <a:path w="1216659">
                <a:moveTo>
                  <a:pt x="0" y="0"/>
                </a:moveTo>
                <a:lnTo>
                  <a:pt x="12166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95639" y="2459990"/>
            <a:ext cx="162560" cy="276999"/>
          </a:xfrm>
          <a:custGeom>
            <a:avLst/>
            <a:gdLst/>
            <a:ahLst/>
            <a:cxnLst/>
            <a:rect l="l" t="t" r="r" b="b"/>
            <a:pathLst>
              <a:path w="162559" h="109219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00800" y="29718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839459" y="3032760"/>
            <a:ext cx="43688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b="1" spc="-6" dirty="0">
                <a:solidFill>
                  <a:srgbClr val="191919"/>
                </a:solidFill>
                <a:latin typeface="Courier New"/>
                <a:cs typeface="Courier New"/>
              </a:rPr>
              <a:t>mid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086601" y="3200401"/>
            <a:ext cx="1216661" cy="276999"/>
          </a:xfrm>
          <a:custGeom>
            <a:avLst/>
            <a:gdLst/>
            <a:ahLst/>
            <a:cxnLst/>
            <a:rect l="l" t="t" r="r" b="b"/>
            <a:pathLst>
              <a:path w="1216659" h="685800">
                <a:moveTo>
                  <a:pt x="0" y="0"/>
                </a:moveTo>
                <a:lnTo>
                  <a:pt x="914400" y="0"/>
                </a:lnTo>
                <a:lnTo>
                  <a:pt x="914400" y="685800"/>
                </a:lnTo>
                <a:lnTo>
                  <a:pt x="1216659" y="6858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295639" y="3831591"/>
            <a:ext cx="162560" cy="276999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770879" y="3718560"/>
            <a:ext cx="5740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b="1" spc="-6" dirty="0">
                <a:solidFill>
                  <a:srgbClr val="191919"/>
                </a:solidFill>
                <a:latin typeface="Courier New"/>
                <a:cs typeface="Courier New"/>
              </a:rPr>
              <a:t>tail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458200" y="50292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9144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" y="457200"/>
                </a:lnTo>
                <a:lnTo>
                  <a:pt x="914400" y="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458200" y="50292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803642" y="5016500"/>
            <a:ext cx="224154" cy="4069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2600" b="1" dirty="0">
                <a:solidFill>
                  <a:srgbClr val="191919"/>
                </a:solidFill>
                <a:latin typeface="Courier New"/>
                <a:cs typeface="Courier New"/>
              </a:rPr>
              <a:t>1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458200" y="54864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295639" y="5203191"/>
            <a:ext cx="162560" cy="276999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860790" y="3495041"/>
            <a:ext cx="109220" cy="276999"/>
          </a:xfrm>
          <a:custGeom>
            <a:avLst/>
            <a:gdLst/>
            <a:ahLst/>
            <a:cxnLst/>
            <a:rect l="l" t="t" r="r" b="b"/>
            <a:pathLst>
              <a:path w="109220" h="162560">
                <a:moveTo>
                  <a:pt x="109219" y="0"/>
                </a:moveTo>
                <a:lnTo>
                  <a:pt x="0" y="0"/>
                </a:lnTo>
                <a:lnTo>
                  <a:pt x="54609" y="162560"/>
                </a:lnTo>
                <a:lnTo>
                  <a:pt x="1092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860790" y="4866642"/>
            <a:ext cx="109220" cy="276999"/>
          </a:xfrm>
          <a:custGeom>
            <a:avLst/>
            <a:gdLst/>
            <a:ahLst/>
            <a:cxnLst/>
            <a:rect l="l" t="t" r="r" b="b"/>
            <a:pathLst>
              <a:path w="109220" h="162560">
                <a:moveTo>
                  <a:pt x="109219" y="0"/>
                </a:moveTo>
                <a:lnTo>
                  <a:pt x="0" y="0"/>
                </a:lnTo>
                <a:lnTo>
                  <a:pt x="54609" y="162560"/>
                </a:lnTo>
                <a:lnTo>
                  <a:pt x="1092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458200" y="54864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0" y="457200"/>
                </a:moveTo>
                <a:lnTo>
                  <a:pt x="914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83847" y="1895748"/>
          <a:ext cx="5144768" cy="2090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4951"/>
                <a:gridCol w="1508681"/>
                <a:gridCol w="3121136"/>
              </a:tblGrid>
              <a:tr h="66421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}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next;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</a:tr>
              <a:tr h="855984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int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62230">
                        <a:lnSpc>
                          <a:spcPts val="2039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main(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) { 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hea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d =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 ne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w 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LinkedList;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</a:tr>
              <a:tr h="570656">
                <a:tc>
                  <a:txBody>
                    <a:bodyPr/>
                    <a:lstStyle/>
                    <a:p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62230">
                        <a:lnSpc>
                          <a:spcPts val="2039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 LinkedList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28575">
                        <a:lnSpc>
                          <a:spcPts val="2039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mi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d =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 ne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w 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LinkedList; tai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 =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 ne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w 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LinkedList;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8458200" y="2286000"/>
          <a:ext cx="914400" cy="13174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</a:tblGrid>
              <a:tr h="4572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600" b="1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solidFill>
                      <a:srgbClr val="FFD21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57200">
                <a:tc gridSpan="2"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03013">
                <a:tc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127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  <p:graphicFrame>
        <p:nvGraphicFramePr>
          <p:cNvPr id="26" name="object 26"/>
          <p:cNvGraphicFramePr>
            <a:graphicFrameLocks noGrp="1"/>
          </p:cNvGraphicFramePr>
          <p:nvPr/>
        </p:nvGraphicFramePr>
        <p:xfrm>
          <a:off x="8458200" y="3657600"/>
          <a:ext cx="914400" cy="13174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</a:tblGrid>
              <a:tr h="4572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600" b="1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2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solidFill>
                      <a:srgbClr val="FFD21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57200">
                <a:tc gridSpan="2"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03013">
                <a:tc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127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  <p:graphicFrame>
        <p:nvGraphicFramePr>
          <p:cNvPr id="27" name="object 27"/>
          <p:cNvGraphicFramePr>
            <a:graphicFrameLocks noGrp="1"/>
          </p:cNvGraphicFramePr>
          <p:nvPr/>
        </p:nvGraphicFramePr>
        <p:xfrm>
          <a:off x="6400800" y="3657600"/>
          <a:ext cx="1902458" cy="19490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685800"/>
                <a:gridCol w="530858"/>
              </a:tblGrid>
              <a:tr h="403013">
                <a:tc rowSpan="2"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0301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1270">
                      <a:solidFill>
                        <a:srgbClr val="000000"/>
                      </a:solidFill>
                      <a:prstDash val="solid"/>
                    </a:lnR>
                    <a:lnT w="127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43001">
                <a:tc gridSpan="2"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127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4190" y="178267"/>
            <a:ext cx="9075420" cy="1508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0277"/>
            <a:r>
              <a:rPr spc="610" dirty="0"/>
              <a:t>R</a:t>
            </a:r>
            <a:r>
              <a:rPr spc="405" dirty="0"/>
              <a:t>e</a:t>
            </a:r>
            <a:r>
              <a:rPr spc="489" dirty="0"/>
              <a:t>fe</a:t>
            </a:r>
            <a:r>
              <a:rPr spc="414" dirty="0"/>
              <a:t>r</a:t>
            </a:r>
            <a:r>
              <a:rPr spc="640" dirty="0"/>
              <a:t>e</a:t>
            </a:r>
            <a:r>
              <a:rPr spc="610" dirty="0"/>
              <a:t>n</a:t>
            </a:r>
            <a:r>
              <a:rPr spc="575" dirty="0"/>
              <a:t>c</a:t>
            </a:r>
            <a:r>
              <a:rPr spc="580" dirty="0"/>
              <a:t>e</a:t>
            </a:r>
            <a:r>
              <a:rPr spc="295" dirty="0"/>
              <a:t> </a:t>
            </a:r>
            <a:r>
              <a:rPr spc="515" dirty="0"/>
              <a:t>Coun</a:t>
            </a:r>
            <a:r>
              <a:rPr spc="535" dirty="0"/>
              <a:t>t</a:t>
            </a:r>
            <a:r>
              <a:rPr spc="405" dirty="0"/>
              <a:t>in</a:t>
            </a:r>
            <a:r>
              <a:rPr spc="615" dirty="0"/>
              <a:t>g</a:t>
            </a:r>
            <a:r>
              <a:rPr spc="290" dirty="0"/>
              <a:t> </a:t>
            </a:r>
            <a:r>
              <a:rPr spc="285" dirty="0"/>
              <a:t>i</a:t>
            </a:r>
            <a:r>
              <a:rPr spc="525" dirty="0"/>
              <a:t>n</a:t>
            </a:r>
            <a:r>
              <a:rPr spc="290" dirty="0"/>
              <a:t> </a:t>
            </a:r>
            <a:r>
              <a:rPr spc="310" dirty="0"/>
              <a:t>A</a:t>
            </a:r>
            <a:r>
              <a:rPr spc="200" dirty="0"/>
              <a:t>c</a:t>
            </a:r>
            <a:r>
              <a:rPr spc="535" dirty="0"/>
              <a:t>t</a:t>
            </a:r>
            <a:r>
              <a:rPr spc="170" dirty="0"/>
              <a:t>i</a:t>
            </a:r>
            <a:r>
              <a:rPr spc="445" dirty="0"/>
              <a:t>o</a:t>
            </a:r>
            <a:r>
              <a:rPr spc="615" dirty="0"/>
              <a:t>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6072" y="1606551"/>
            <a:ext cx="249491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clas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s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{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4710" y="3939540"/>
            <a:ext cx="2219960" cy="5387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>
              <a:lnSpc>
                <a:spcPts val="2100"/>
              </a:lnSpc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head.nex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mid;</a:t>
            </a:r>
            <a:endParaRPr>
              <a:latin typeface="Courier New"/>
              <a:cs typeface="Courier New"/>
            </a:endParaRPr>
          </a:p>
          <a:p>
            <a:pPr marL="12696">
              <a:lnSpc>
                <a:spcPts val="2100"/>
              </a:lnSpc>
            </a:pPr>
            <a:r>
              <a:rPr b="1" spc="-6" dirty="0">
                <a:solidFill>
                  <a:srgbClr val="FF0000"/>
                </a:solidFill>
                <a:latin typeface="Courier New"/>
                <a:cs typeface="Courier New"/>
              </a:rPr>
              <a:t>mid.nex</a:t>
            </a:r>
            <a:r>
              <a:rPr b="1" dirty="0">
                <a:solidFill>
                  <a:srgbClr val="FF0000"/>
                </a:solidFill>
                <a:latin typeface="Courier New"/>
                <a:cs typeface="Courier New"/>
              </a:rPr>
              <a:t>t =</a:t>
            </a:r>
            <a:r>
              <a:rPr b="1" spc="-6" dirty="0">
                <a:solidFill>
                  <a:srgbClr val="FF0000"/>
                </a:solidFill>
                <a:latin typeface="Courier New"/>
                <a:cs typeface="Courier New"/>
              </a:rPr>
              <a:t> tail;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4710" y="4718051"/>
            <a:ext cx="249428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mi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d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tai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l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null;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4712" y="5236210"/>
            <a:ext cx="304292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head.next.nex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null;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4712" y="5754371"/>
            <a:ext cx="167132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hea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d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null;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6072" y="6013451"/>
            <a:ext cx="16319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}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400800" y="22860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770879" y="2346960"/>
            <a:ext cx="5740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b="1" spc="-6" dirty="0">
                <a:solidFill>
                  <a:srgbClr val="191919"/>
                </a:solidFill>
                <a:latin typeface="Courier New"/>
                <a:cs typeface="Courier New"/>
              </a:rPr>
              <a:t>head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086601" y="2514601"/>
            <a:ext cx="1216661" cy="276999"/>
          </a:xfrm>
          <a:custGeom>
            <a:avLst/>
            <a:gdLst/>
            <a:ahLst/>
            <a:cxnLst/>
            <a:rect l="l" t="t" r="r" b="b"/>
            <a:pathLst>
              <a:path w="1216659">
                <a:moveTo>
                  <a:pt x="0" y="0"/>
                </a:moveTo>
                <a:lnTo>
                  <a:pt x="12166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95639" y="2459990"/>
            <a:ext cx="162560" cy="276999"/>
          </a:xfrm>
          <a:custGeom>
            <a:avLst/>
            <a:gdLst/>
            <a:ahLst/>
            <a:cxnLst/>
            <a:rect l="l" t="t" r="r" b="b"/>
            <a:pathLst>
              <a:path w="162559" h="109219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00800" y="29718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839459" y="3032760"/>
            <a:ext cx="43688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b="1" spc="-6" dirty="0">
                <a:solidFill>
                  <a:srgbClr val="191919"/>
                </a:solidFill>
                <a:latin typeface="Courier New"/>
                <a:cs typeface="Courier New"/>
              </a:rPr>
              <a:t>mid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086601" y="3200401"/>
            <a:ext cx="1216661" cy="276999"/>
          </a:xfrm>
          <a:custGeom>
            <a:avLst/>
            <a:gdLst/>
            <a:ahLst/>
            <a:cxnLst/>
            <a:rect l="l" t="t" r="r" b="b"/>
            <a:pathLst>
              <a:path w="1216659" h="685800">
                <a:moveTo>
                  <a:pt x="0" y="0"/>
                </a:moveTo>
                <a:lnTo>
                  <a:pt x="914400" y="0"/>
                </a:lnTo>
                <a:lnTo>
                  <a:pt x="914400" y="685800"/>
                </a:lnTo>
                <a:lnTo>
                  <a:pt x="1216659" y="6858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295639" y="3831591"/>
            <a:ext cx="162560" cy="276999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770879" y="3718560"/>
            <a:ext cx="5740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b="1" spc="-6" dirty="0">
                <a:solidFill>
                  <a:srgbClr val="191919"/>
                </a:solidFill>
                <a:latin typeface="Courier New"/>
                <a:cs typeface="Courier New"/>
              </a:rPr>
              <a:t>tail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458200" y="50292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9144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" y="457200"/>
                </a:lnTo>
                <a:lnTo>
                  <a:pt x="914400" y="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458200" y="50292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803642" y="5016500"/>
            <a:ext cx="224154" cy="4069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2600" b="1" dirty="0">
                <a:solidFill>
                  <a:srgbClr val="191919"/>
                </a:solidFill>
                <a:latin typeface="Courier New"/>
                <a:cs typeface="Courier New"/>
              </a:rPr>
              <a:t>2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458200" y="54864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295639" y="5203191"/>
            <a:ext cx="162560" cy="276999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860790" y="3495041"/>
            <a:ext cx="109220" cy="276999"/>
          </a:xfrm>
          <a:custGeom>
            <a:avLst/>
            <a:gdLst/>
            <a:ahLst/>
            <a:cxnLst/>
            <a:rect l="l" t="t" r="r" b="b"/>
            <a:pathLst>
              <a:path w="109220" h="162560">
                <a:moveTo>
                  <a:pt x="109219" y="0"/>
                </a:moveTo>
                <a:lnTo>
                  <a:pt x="0" y="0"/>
                </a:lnTo>
                <a:lnTo>
                  <a:pt x="54609" y="162560"/>
                </a:lnTo>
                <a:lnTo>
                  <a:pt x="1092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860790" y="4866642"/>
            <a:ext cx="109220" cy="276999"/>
          </a:xfrm>
          <a:custGeom>
            <a:avLst/>
            <a:gdLst/>
            <a:ahLst/>
            <a:cxnLst/>
            <a:rect l="l" t="t" r="r" b="b"/>
            <a:pathLst>
              <a:path w="109220" h="162560">
                <a:moveTo>
                  <a:pt x="109219" y="0"/>
                </a:moveTo>
                <a:lnTo>
                  <a:pt x="0" y="0"/>
                </a:lnTo>
                <a:lnTo>
                  <a:pt x="54609" y="162560"/>
                </a:lnTo>
                <a:lnTo>
                  <a:pt x="1092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458200" y="54864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0" y="457200"/>
                </a:moveTo>
                <a:lnTo>
                  <a:pt x="914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83847" y="1895748"/>
          <a:ext cx="5144768" cy="2090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4951"/>
                <a:gridCol w="1508681"/>
                <a:gridCol w="3121136"/>
              </a:tblGrid>
              <a:tr h="66421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}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next;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</a:tr>
              <a:tr h="855984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int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62230">
                        <a:lnSpc>
                          <a:spcPts val="2039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main(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) { 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hea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d =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 ne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w 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LinkedList;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</a:tr>
              <a:tr h="570656">
                <a:tc>
                  <a:txBody>
                    <a:bodyPr/>
                    <a:lstStyle/>
                    <a:p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62230">
                        <a:lnSpc>
                          <a:spcPts val="2039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 LinkedList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28575">
                        <a:lnSpc>
                          <a:spcPts val="2039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mi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d =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 ne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w 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LinkedList; tai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 =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 ne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w 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LinkedList;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8458200" y="2286000"/>
          <a:ext cx="914400" cy="13174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</a:tblGrid>
              <a:tr h="4572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600" b="1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solidFill>
                      <a:srgbClr val="FFD21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57200">
                <a:tc gridSpan="2"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03013">
                <a:tc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127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  <p:graphicFrame>
        <p:nvGraphicFramePr>
          <p:cNvPr id="26" name="object 26"/>
          <p:cNvGraphicFramePr>
            <a:graphicFrameLocks noGrp="1"/>
          </p:cNvGraphicFramePr>
          <p:nvPr/>
        </p:nvGraphicFramePr>
        <p:xfrm>
          <a:off x="8458200" y="3657600"/>
          <a:ext cx="914400" cy="13174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</a:tblGrid>
              <a:tr h="4572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600" b="1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2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solidFill>
                      <a:srgbClr val="FFD21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57200">
                <a:tc gridSpan="2"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03013">
                <a:tc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127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  <p:graphicFrame>
        <p:nvGraphicFramePr>
          <p:cNvPr id="27" name="object 27"/>
          <p:cNvGraphicFramePr>
            <a:graphicFrameLocks noGrp="1"/>
          </p:cNvGraphicFramePr>
          <p:nvPr/>
        </p:nvGraphicFramePr>
        <p:xfrm>
          <a:off x="6400800" y="3657600"/>
          <a:ext cx="1902458" cy="19490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685800"/>
                <a:gridCol w="530858"/>
              </a:tblGrid>
              <a:tr h="403013">
                <a:tc rowSpan="2"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0301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1270">
                      <a:solidFill>
                        <a:srgbClr val="000000"/>
                      </a:solidFill>
                      <a:prstDash val="solid"/>
                    </a:lnR>
                    <a:lnT w="127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43001">
                <a:tc gridSpan="2"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127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4190" y="178267"/>
            <a:ext cx="9075420" cy="1508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0277"/>
            <a:r>
              <a:rPr spc="610" dirty="0"/>
              <a:t>R</a:t>
            </a:r>
            <a:r>
              <a:rPr spc="405" dirty="0"/>
              <a:t>e</a:t>
            </a:r>
            <a:r>
              <a:rPr spc="489" dirty="0"/>
              <a:t>fe</a:t>
            </a:r>
            <a:r>
              <a:rPr spc="414" dirty="0"/>
              <a:t>r</a:t>
            </a:r>
            <a:r>
              <a:rPr spc="640" dirty="0"/>
              <a:t>e</a:t>
            </a:r>
            <a:r>
              <a:rPr spc="610" dirty="0"/>
              <a:t>n</a:t>
            </a:r>
            <a:r>
              <a:rPr spc="575" dirty="0"/>
              <a:t>c</a:t>
            </a:r>
            <a:r>
              <a:rPr spc="580" dirty="0"/>
              <a:t>e</a:t>
            </a:r>
            <a:r>
              <a:rPr spc="295" dirty="0"/>
              <a:t> </a:t>
            </a:r>
            <a:r>
              <a:rPr spc="515" dirty="0"/>
              <a:t>Coun</a:t>
            </a:r>
            <a:r>
              <a:rPr spc="535" dirty="0"/>
              <a:t>t</a:t>
            </a:r>
            <a:r>
              <a:rPr spc="405" dirty="0"/>
              <a:t>in</a:t>
            </a:r>
            <a:r>
              <a:rPr spc="615" dirty="0"/>
              <a:t>g</a:t>
            </a:r>
            <a:r>
              <a:rPr spc="290" dirty="0"/>
              <a:t> </a:t>
            </a:r>
            <a:r>
              <a:rPr spc="285" dirty="0"/>
              <a:t>i</a:t>
            </a:r>
            <a:r>
              <a:rPr spc="525" dirty="0"/>
              <a:t>n</a:t>
            </a:r>
            <a:r>
              <a:rPr spc="290" dirty="0"/>
              <a:t> </a:t>
            </a:r>
            <a:r>
              <a:rPr spc="310" dirty="0"/>
              <a:t>A</a:t>
            </a:r>
            <a:r>
              <a:rPr spc="200" dirty="0"/>
              <a:t>c</a:t>
            </a:r>
            <a:r>
              <a:rPr spc="535" dirty="0"/>
              <a:t>t</a:t>
            </a:r>
            <a:r>
              <a:rPr spc="170" dirty="0"/>
              <a:t>i</a:t>
            </a:r>
            <a:r>
              <a:rPr spc="445" dirty="0"/>
              <a:t>o</a:t>
            </a:r>
            <a:r>
              <a:rPr spc="615" dirty="0"/>
              <a:t>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6072" y="1606551"/>
            <a:ext cx="249491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clas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s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{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4710" y="3960878"/>
            <a:ext cx="2219960" cy="539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>
              <a:lnSpc>
                <a:spcPts val="2039"/>
              </a:lnSpc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head.nex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mid; mid.nex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tail;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4710" y="4718051"/>
            <a:ext cx="249428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b="1" spc="-6" dirty="0">
                <a:solidFill>
                  <a:srgbClr val="FF0000"/>
                </a:solidFill>
                <a:latin typeface="Courier New"/>
                <a:cs typeface="Courier New"/>
              </a:rPr>
              <a:t>mi</a:t>
            </a:r>
            <a:r>
              <a:rPr b="1" dirty="0">
                <a:solidFill>
                  <a:srgbClr val="FF0000"/>
                </a:solidFill>
                <a:latin typeface="Courier New"/>
                <a:cs typeface="Courier New"/>
              </a:rPr>
              <a:t>d =</a:t>
            </a:r>
            <a:r>
              <a:rPr b="1" spc="-6" dirty="0">
                <a:solidFill>
                  <a:srgbClr val="FF0000"/>
                </a:solidFill>
                <a:latin typeface="Courier New"/>
                <a:cs typeface="Courier New"/>
              </a:rPr>
              <a:t> tai</a:t>
            </a:r>
            <a:r>
              <a:rPr b="1" dirty="0">
                <a:solidFill>
                  <a:srgbClr val="FF0000"/>
                </a:solidFill>
                <a:latin typeface="Courier New"/>
                <a:cs typeface="Courier New"/>
              </a:rPr>
              <a:t>l =</a:t>
            </a:r>
            <a:r>
              <a:rPr b="1" spc="-6" dirty="0">
                <a:solidFill>
                  <a:srgbClr val="FF0000"/>
                </a:solidFill>
                <a:latin typeface="Courier New"/>
                <a:cs typeface="Courier New"/>
              </a:rPr>
              <a:t> null;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4712" y="5236210"/>
            <a:ext cx="304292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head.next.nex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null;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4712" y="5754371"/>
            <a:ext cx="167132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hea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d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null;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6072" y="6013451"/>
            <a:ext cx="16319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}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400800" y="22860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770879" y="2346960"/>
            <a:ext cx="5740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b="1" spc="-6" dirty="0">
                <a:solidFill>
                  <a:srgbClr val="191919"/>
                </a:solidFill>
                <a:latin typeface="Courier New"/>
                <a:cs typeface="Courier New"/>
              </a:rPr>
              <a:t>head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086601" y="2514601"/>
            <a:ext cx="1216661" cy="276999"/>
          </a:xfrm>
          <a:custGeom>
            <a:avLst/>
            <a:gdLst/>
            <a:ahLst/>
            <a:cxnLst/>
            <a:rect l="l" t="t" r="r" b="b"/>
            <a:pathLst>
              <a:path w="1216659">
                <a:moveTo>
                  <a:pt x="0" y="0"/>
                </a:moveTo>
                <a:lnTo>
                  <a:pt x="12166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95639" y="2459990"/>
            <a:ext cx="162560" cy="276999"/>
          </a:xfrm>
          <a:custGeom>
            <a:avLst/>
            <a:gdLst/>
            <a:ahLst/>
            <a:cxnLst/>
            <a:rect l="l" t="t" r="r" b="b"/>
            <a:pathLst>
              <a:path w="162559" h="109219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00800" y="29718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839459" y="3032760"/>
            <a:ext cx="43688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b="1" spc="-6" dirty="0">
                <a:solidFill>
                  <a:srgbClr val="191919"/>
                </a:solidFill>
                <a:latin typeface="Courier New"/>
                <a:cs typeface="Courier New"/>
              </a:rPr>
              <a:t>mid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086601" y="3200401"/>
            <a:ext cx="1216661" cy="276999"/>
          </a:xfrm>
          <a:custGeom>
            <a:avLst/>
            <a:gdLst/>
            <a:ahLst/>
            <a:cxnLst/>
            <a:rect l="l" t="t" r="r" b="b"/>
            <a:pathLst>
              <a:path w="1216659" h="685800">
                <a:moveTo>
                  <a:pt x="0" y="0"/>
                </a:moveTo>
                <a:lnTo>
                  <a:pt x="914400" y="0"/>
                </a:lnTo>
                <a:lnTo>
                  <a:pt x="914400" y="685800"/>
                </a:lnTo>
                <a:lnTo>
                  <a:pt x="1216659" y="6858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295639" y="3831591"/>
            <a:ext cx="162560" cy="276999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770879" y="3718560"/>
            <a:ext cx="5740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b="1" spc="-6" dirty="0">
                <a:solidFill>
                  <a:srgbClr val="191919"/>
                </a:solidFill>
                <a:latin typeface="Courier New"/>
                <a:cs typeface="Courier New"/>
              </a:rPr>
              <a:t>tail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458200" y="50292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9144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" y="457200"/>
                </a:lnTo>
                <a:lnTo>
                  <a:pt x="914400" y="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458200" y="50292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803642" y="5016500"/>
            <a:ext cx="224154" cy="4069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2600" b="1" dirty="0">
                <a:solidFill>
                  <a:srgbClr val="191919"/>
                </a:solidFill>
                <a:latin typeface="Courier New"/>
                <a:cs typeface="Courier New"/>
              </a:rPr>
              <a:t>2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458200" y="54864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295639" y="5203191"/>
            <a:ext cx="162560" cy="276999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860790" y="3495041"/>
            <a:ext cx="109220" cy="276999"/>
          </a:xfrm>
          <a:custGeom>
            <a:avLst/>
            <a:gdLst/>
            <a:ahLst/>
            <a:cxnLst/>
            <a:rect l="l" t="t" r="r" b="b"/>
            <a:pathLst>
              <a:path w="109220" h="162560">
                <a:moveTo>
                  <a:pt x="109219" y="0"/>
                </a:moveTo>
                <a:lnTo>
                  <a:pt x="0" y="0"/>
                </a:lnTo>
                <a:lnTo>
                  <a:pt x="54609" y="162560"/>
                </a:lnTo>
                <a:lnTo>
                  <a:pt x="1092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860790" y="4866642"/>
            <a:ext cx="109220" cy="276999"/>
          </a:xfrm>
          <a:custGeom>
            <a:avLst/>
            <a:gdLst/>
            <a:ahLst/>
            <a:cxnLst/>
            <a:rect l="l" t="t" r="r" b="b"/>
            <a:pathLst>
              <a:path w="109220" h="162560">
                <a:moveTo>
                  <a:pt x="109219" y="0"/>
                </a:moveTo>
                <a:lnTo>
                  <a:pt x="0" y="0"/>
                </a:lnTo>
                <a:lnTo>
                  <a:pt x="54609" y="162560"/>
                </a:lnTo>
                <a:lnTo>
                  <a:pt x="1092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458200" y="54864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0" y="457200"/>
                </a:moveTo>
                <a:lnTo>
                  <a:pt x="914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83847" y="1895748"/>
          <a:ext cx="5144768" cy="2090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4951"/>
                <a:gridCol w="1508681"/>
                <a:gridCol w="3121136"/>
              </a:tblGrid>
              <a:tr h="66421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}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next;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</a:tr>
              <a:tr h="855984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int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62230">
                        <a:lnSpc>
                          <a:spcPts val="2039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main(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) { 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hea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d =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 ne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w 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LinkedList;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</a:tr>
              <a:tr h="570656">
                <a:tc>
                  <a:txBody>
                    <a:bodyPr/>
                    <a:lstStyle/>
                    <a:p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62230">
                        <a:lnSpc>
                          <a:spcPts val="2039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 LinkedList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28575">
                        <a:lnSpc>
                          <a:spcPts val="2039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mi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d =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 ne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w 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LinkedList; tai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 =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 ne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w 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LinkedList;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8458200" y="2286000"/>
          <a:ext cx="914400" cy="13174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</a:tblGrid>
              <a:tr h="4572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600" b="1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solidFill>
                      <a:srgbClr val="FFD21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57200">
                <a:tc gridSpan="2"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03013">
                <a:tc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127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  <p:graphicFrame>
        <p:nvGraphicFramePr>
          <p:cNvPr id="26" name="object 26"/>
          <p:cNvGraphicFramePr>
            <a:graphicFrameLocks noGrp="1"/>
          </p:cNvGraphicFramePr>
          <p:nvPr/>
        </p:nvGraphicFramePr>
        <p:xfrm>
          <a:off x="8458200" y="3657600"/>
          <a:ext cx="914400" cy="13174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</a:tblGrid>
              <a:tr h="4572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600" b="1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2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solidFill>
                      <a:srgbClr val="FFD21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57200">
                <a:tc gridSpan="2"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03013">
                <a:tc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127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  <p:graphicFrame>
        <p:nvGraphicFramePr>
          <p:cNvPr id="27" name="object 27"/>
          <p:cNvGraphicFramePr>
            <a:graphicFrameLocks noGrp="1"/>
          </p:cNvGraphicFramePr>
          <p:nvPr/>
        </p:nvGraphicFramePr>
        <p:xfrm>
          <a:off x="6400800" y="3657600"/>
          <a:ext cx="1902458" cy="19490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685800"/>
                <a:gridCol w="530858"/>
              </a:tblGrid>
              <a:tr h="403013">
                <a:tc rowSpan="2"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0301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1270">
                      <a:solidFill>
                        <a:srgbClr val="000000"/>
                      </a:solidFill>
                      <a:prstDash val="solid"/>
                    </a:lnR>
                    <a:lnT w="127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43001">
                <a:tc gridSpan="2"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127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4190" y="-73616"/>
            <a:ext cx="9075420" cy="1508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2506"/>
            <a:r>
              <a:rPr b="1" spc="585" dirty="0"/>
              <a:t>M</a:t>
            </a:r>
            <a:r>
              <a:rPr b="1" spc="660" dirty="0"/>
              <a:t>a</a:t>
            </a:r>
            <a:r>
              <a:rPr b="1" spc="610" dirty="0"/>
              <a:t>nu</a:t>
            </a:r>
            <a:r>
              <a:rPr b="1" spc="660" dirty="0"/>
              <a:t>a</a:t>
            </a:r>
            <a:r>
              <a:rPr b="1" spc="180" dirty="0"/>
              <a:t>l</a:t>
            </a:r>
            <a:r>
              <a:rPr spc="295" dirty="0"/>
              <a:t> </a:t>
            </a:r>
            <a:r>
              <a:rPr spc="585" dirty="0"/>
              <a:t>M</a:t>
            </a:r>
            <a:r>
              <a:rPr spc="500" dirty="0"/>
              <a:t>e</a:t>
            </a:r>
            <a:r>
              <a:rPr spc="885" dirty="0"/>
              <a:t>m</a:t>
            </a:r>
            <a:r>
              <a:rPr spc="525" dirty="0"/>
              <a:t>or</a:t>
            </a:r>
            <a:r>
              <a:rPr spc="260" dirty="0"/>
              <a:t>y</a:t>
            </a:r>
            <a:r>
              <a:rPr spc="295" dirty="0"/>
              <a:t> </a:t>
            </a:r>
            <a:r>
              <a:rPr spc="585" dirty="0"/>
              <a:t>M</a:t>
            </a:r>
            <a:r>
              <a:rPr spc="660" dirty="0"/>
              <a:t>a</a:t>
            </a:r>
            <a:r>
              <a:rPr spc="610" dirty="0"/>
              <a:t>n</a:t>
            </a:r>
            <a:r>
              <a:rPr spc="660" dirty="0"/>
              <a:t>a</a:t>
            </a:r>
            <a:r>
              <a:rPr spc="655" dirty="0"/>
              <a:t>g</a:t>
            </a:r>
            <a:r>
              <a:rPr spc="580" dirty="0"/>
              <a:t>e</a:t>
            </a:r>
            <a:r>
              <a:rPr spc="880" dirty="0"/>
              <a:t>m</a:t>
            </a:r>
            <a:r>
              <a:rPr spc="505" dirty="0"/>
              <a:t>e</a:t>
            </a:r>
            <a:r>
              <a:rPr spc="610" dirty="0"/>
              <a:t>n</a:t>
            </a:r>
            <a:r>
              <a:rPr spc="545" dirty="0"/>
              <a:t>t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idx="1"/>
          </p:nvPr>
        </p:nvSpPr>
        <p:spPr>
          <a:xfrm>
            <a:off x="622300" y="2559050"/>
            <a:ext cx="9075420" cy="27976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6483" marR="6348">
              <a:lnSpc>
                <a:spcPts val="3460"/>
              </a:lnSpc>
            </a:pPr>
            <a:r>
              <a:rPr sz="3000" b="1" spc="425" dirty="0">
                <a:solidFill>
                  <a:srgbClr val="191919"/>
                </a:solidFill>
                <a:latin typeface="Times New Roman"/>
                <a:cs typeface="Times New Roman"/>
              </a:rPr>
              <a:t>Op</a:t>
            </a:r>
            <a:r>
              <a:rPr sz="3000" b="1" spc="220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3000" b="1" spc="365" dirty="0">
                <a:solidFill>
                  <a:srgbClr val="191919"/>
                </a:solidFill>
                <a:latin typeface="Times New Roman"/>
                <a:cs typeface="Times New Roman"/>
              </a:rPr>
              <a:t>io</a:t>
            </a:r>
            <a:r>
              <a:rPr sz="3000" b="1" spc="540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3000" b="1" spc="29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3000" b="1" spc="505" dirty="0">
                <a:solidFill>
                  <a:srgbClr val="191919"/>
                </a:solidFill>
                <a:latin typeface="Times New Roman"/>
                <a:cs typeface="Times New Roman"/>
              </a:rPr>
              <a:t>On</a:t>
            </a:r>
            <a:r>
              <a:rPr sz="3000" b="1" spc="34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3000" b="1" spc="105" dirty="0">
                <a:solidFill>
                  <a:srgbClr val="191919"/>
                </a:solidFill>
                <a:latin typeface="Times New Roman"/>
                <a:cs typeface="Times New Roman"/>
              </a:rPr>
              <a:t>:</a:t>
            </a:r>
            <a:r>
              <a:rPr sz="3000" b="1" spc="23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lang="en-US" sz="3000" spc="425" dirty="0">
                <a:solidFill>
                  <a:srgbClr val="191919"/>
                </a:solidFill>
              </a:rPr>
              <a:t>Have </a:t>
            </a:r>
            <a:r>
              <a:rPr sz="3000" spc="414" dirty="0">
                <a:solidFill>
                  <a:srgbClr val="191919"/>
                </a:solidFill>
              </a:rPr>
              <a:t>p</a:t>
            </a:r>
            <a:r>
              <a:rPr sz="3000" spc="434" dirty="0">
                <a:solidFill>
                  <a:srgbClr val="191919"/>
                </a:solidFill>
              </a:rPr>
              <a:t>r</a:t>
            </a:r>
            <a:r>
              <a:rPr sz="3000" spc="420" dirty="0">
                <a:solidFill>
                  <a:srgbClr val="191919"/>
                </a:solidFill>
              </a:rPr>
              <a:t>og</a:t>
            </a:r>
            <a:r>
              <a:rPr sz="3000" spc="285" dirty="0">
                <a:solidFill>
                  <a:srgbClr val="191919"/>
                </a:solidFill>
              </a:rPr>
              <a:t>r</a:t>
            </a:r>
            <a:r>
              <a:rPr sz="3000" spc="459" dirty="0">
                <a:solidFill>
                  <a:srgbClr val="191919"/>
                </a:solidFill>
              </a:rPr>
              <a:t>a</a:t>
            </a:r>
            <a:r>
              <a:rPr sz="3000" spc="565" dirty="0">
                <a:solidFill>
                  <a:srgbClr val="191919"/>
                </a:solidFill>
              </a:rPr>
              <a:t>mm</a:t>
            </a:r>
            <a:r>
              <a:rPr sz="3000" spc="325" dirty="0">
                <a:solidFill>
                  <a:srgbClr val="191919"/>
                </a:solidFill>
              </a:rPr>
              <a:t>e</a:t>
            </a:r>
            <a:r>
              <a:rPr sz="3000" spc="430" dirty="0">
                <a:solidFill>
                  <a:srgbClr val="191919"/>
                </a:solidFill>
              </a:rPr>
              <a:t>r</a:t>
            </a:r>
            <a:r>
              <a:rPr sz="3000" spc="215" dirty="0">
                <a:solidFill>
                  <a:srgbClr val="191919"/>
                </a:solidFill>
              </a:rPr>
              <a:t> </a:t>
            </a:r>
            <a:r>
              <a:rPr sz="3000" spc="425" dirty="0">
                <a:solidFill>
                  <a:srgbClr val="191919"/>
                </a:solidFill>
              </a:rPr>
              <a:t>h</a:t>
            </a:r>
            <a:r>
              <a:rPr sz="3000" spc="409" dirty="0">
                <a:solidFill>
                  <a:srgbClr val="191919"/>
                </a:solidFill>
              </a:rPr>
              <a:t>a</a:t>
            </a:r>
            <a:r>
              <a:rPr sz="3000" spc="475" dirty="0">
                <a:solidFill>
                  <a:srgbClr val="191919"/>
                </a:solidFill>
              </a:rPr>
              <a:t>n</a:t>
            </a:r>
            <a:r>
              <a:rPr sz="3000" spc="330" dirty="0">
                <a:solidFill>
                  <a:srgbClr val="191919"/>
                </a:solidFill>
              </a:rPr>
              <a:t>dle</a:t>
            </a:r>
            <a:r>
              <a:rPr sz="3000" spc="200" dirty="0">
                <a:solidFill>
                  <a:srgbClr val="191919"/>
                </a:solidFill>
              </a:rPr>
              <a:t> </a:t>
            </a:r>
            <a:r>
              <a:rPr lang="en-US" sz="3000" spc="200" dirty="0">
                <a:solidFill>
                  <a:srgbClr val="191919"/>
                </a:solidFill>
              </a:rPr>
              <a:t>heap </a:t>
            </a:r>
            <a:r>
              <a:rPr sz="3000" spc="459" dirty="0">
                <a:solidFill>
                  <a:srgbClr val="191919"/>
                </a:solidFill>
              </a:rPr>
              <a:t>a</a:t>
            </a:r>
            <a:r>
              <a:rPr sz="3000" spc="125" dirty="0">
                <a:solidFill>
                  <a:srgbClr val="191919"/>
                </a:solidFill>
              </a:rPr>
              <a:t>l</a:t>
            </a:r>
            <a:r>
              <a:rPr sz="3000" spc="114" dirty="0">
                <a:solidFill>
                  <a:srgbClr val="191919"/>
                </a:solidFill>
              </a:rPr>
              <a:t>l</a:t>
            </a:r>
            <a:r>
              <a:rPr sz="3000" spc="345" dirty="0">
                <a:solidFill>
                  <a:srgbClr val="191919"/>
                </a:solidFill>
              </a:rPr>
              <a:t>o</a:t>
            </a:r>
            <a:r>
              <a:rPr sz="3000" spc="310" dirty="0">
                <a:solidFill>
                  <a:srgbClr val="191919"/>
                </a:solidFill>
              </a:rPr>
              <a:t>c</a:t>
            </a:r>
            <a:r>
              <a:rPr sz="3000" spc="459" dirty="0">
                <a:solidFill>
                  <a:srgbClr val="191919"/>
                </a:solidFill>
              </a:rPr>
              <a:t>a</a:t>
            </a:r>
            <a:r>
              <a:rPr sz="3000" spc="270" dirty="0">
                <a:solidFill>
                  <a:srgbClr val="191919"/>
                </a:solidFill>
              </a:rPr>
              <a:t>tio</a:t>
            </a:r>
            <a:r>
              <a:rPr sz="3000" spc="395" dirty="0">
                <a:solidFill>
                  <a:srgbClr val="191919"/>
                </a:solidFill>
              </a:rPr>
              <a:t>n</a:t>
            </a:r>
            <a:r>
              <a:rPr sz="3000" spc="215" dirty="0">
                <a:solidFill>
                  <a:srgbClr val="191919"/>
                </a:solidFill>
              </a:rPr>
              <a:t> </a:t>
            </a:r>
            <a:r>
              <a:rPr sz="3000" spc="459" dirty="0">
                <a:solidFill>
                  <a:srgbClr val="191919"/>
                </a:solidFill>
              </a:rPr>
              <a:t>a</a:t>
            </a:r>
            <a:r>
              <a:rPr sz="3000" spc="425" dirty="0">
                <a:solidFill>
                  <a:srgbClr val="191919"/>
                </a:solidFill>
              </a:rPr>
              <a:t>n</a:t>
            </a:r>
            <a:r>
              <a:rPr sz="3000" spc="409" dirty="0">
                <a:solidFill>
                  <a:srgbClr val="191919"/>
                </a:solidFill>
              </a:rPr>
              <a:t>d</a:t>
            </a:r>
            <a:r>
              <a:rPr lang="en-US" sz="3000" spc="409" dirty="0">
                <a:solidFill>
                  <a:srgbClr val="191919"/>
                </a:solidFill>
              </a:rPr>
              <a:t> deallocation</a:t>
            </a:r>
            <a:endParaRPr sz="3000" dirty="0">
              <a:latin typeface="Times New Roman"/>
              <a:cs typeface="Times New Roman"/>
            </a:endParaRPr>
          </a:p>
          <a:p>
            <a:pPr marL="0" marR="3334962" indent="0">
              <a:lnSpc>
                <a:spcPts val="4780"/>
              </a:lnSpc>
              <a:spcBef>
                <a:spcPts val="254"/>
              </a:spcBef>
              <a:buNone/>
            </a:pPr>
            <a:r>
              <a:rPr sz="3000" spc="185" dirty="0">
                <a:solidFill>
                  <a:srgbClr val="191919"/>
                </a:solidFill>
              </a:rPr>
              <a:t>C</a:t>
            </a:r>
            <a:r>
              <a:rPr sz="3000" spc="204" dirty="0">
                <a:solidFill>
                  <a:srgbClr val="191919"/>
                </a:solidFill>
              </a:rPr>
              <a:t>,</a:t>
            </a:r>
            <a:r>
              <a:rPr sz="3000" spc="209" dirty="0">
                <a:solidFill>
                  <a:srgbClr val="191919"/>
                </a:solidFill>
              </a:rPr>
              <a:t> </a:t>
            </a:r>
            <a:r>
              <a:rPr sz="3000" spc="295" dirty="0">
                <a:solidFill>
                  <a:srgbClr val="191919"/>
                </a:solidFill>
              </a:rPr>
              <a:t>C</a:t>
            </a:r>
            <a:r>
              <a:rPr sz="3000" spc="815" dirty="0">
                <a:solidFill>
                  <a:srgbClr val="191919"/>
                </a:solidFill>
              </a:rPr>
              <a:t>+</a:t>
            </a:r>
            <a:r>
              <a:rPr sz="3000" spc="509" dirty="0">
                <a:solidFill>
                  <a:srgbClr val="191919"/>
                </a:solidFill>
              </a:rPr>
              <a:t>+</a:t>
            </a:r>
            <a:endParaRPr lang="en-US" sz="3000" spc="310" dirty="0">
              <a:solidFill>
                <a:srgbClr val="191919"/>
              </a:solidFill>
            </a:endParaRPr>
          </a:p>
          <a:p>
            <a:pPr marL="0" marR="3334962" indent="0">
              <a:lnSpc>
                <a:spcPts val="4780"/>
              </a:lnSpc>
              <a:spcBef>
                <a:spcPts val="254"/>
              </a:spcBef>
              <a:buNone/>
            </a:pPr>
            <a:r>
              <a:rPr sz="3000" dirty="0">
                <a:solidFill>
                  <a:srgbClr val="191919"/>
                </a:solidFill>
              </a:rPr>
              <a:t>A</a:t>
            </a:r>
            <a:r>
              <a:rPr sz="3000" spc="414" dirty="0">
                <a:solidFill>
                  <a:srgbClr val="191919"/>
                </a:solidFill>
              </a:rPr>
              <a:t>d</a:t>
            </a:r>
            <a:r>
              <a:rPr sz="3000" spc="190" dirty="0">
                <a:solidFill>
                  <a:srgbClr val="191919"/>
                </a:solidFill>
              </a:rPr>
              <a:t>v</a:t>
            </a:r>
            <a:r>
              <a:rPr sz="3000" spc="409" dirty="0">
                <a:solidFill>
                  <a:srgbClr val="191919"/>
                </a:solidFill>
              </a:rPr>
              <a:t>a</a:t>
            </a:r>
            <a:r>
              <a:rPr sz="3000" spc="470" dirty="0">
                <a:solidFill>
                  <a:srgbClr val="191919"/>
                </a:solidFill>
              </a:rPr>
              <a:t>n</a:t>
            </a:r>
            <a:r>
              <a:rPr sz="3000" spc="375" dirty="0">
                <a:solidFill>
                  <a:srgbClr val="191919"/>
                </a:solidFill>
              </a:rPr>
              <a:t>t</a:t>
            </a:r>
            <a:r>
              <a:rPr sz="3000" spc="459" dirty="0">
                <a:solidFill>
                  <a:srgbClr val="191919"/>
                </a:solidFill>
              </a:rPr>
              <a:t>a</a:t>
            </a:r>
            <a:r>
              <a:rPr sz="3000" spc="414" dirty="0">
                <a:solidFill>
                  <a:srgbClr val="191919"/>
                </a:solidFill>
              </a:rPr>
              <a:t>g</a:t>
            </a:r>
            <a:r>
              <a:rPr sz="3000" spc="440" dirty="0">
                <a:solidFill>
                  <a:srgbClr val="191919"/>
                </a:solidFill>
              </a:rPr>
              <a:t>e</a:t>
            </a:r>
            <a:r>
              <a:rPr sz="3000" spc="365" dirty="0">
                <a:solidFill>
                  <a:srgbClr val="191919"/>
                </a:solidFill>
              </a:rPr>
              <a:t>s</a:t>
            </a:r>
            <a:r>
              <a:rPr lang="en-US" sz="3000" spc="175" dirty="0">
                <a:solidFill>
                  <a:srgbClr val="191919"/>
                </a:solidFill>
              </a:rPr>
              <a:t>?</a:t>
            </a:r>
          </a:p>
          <a:p>
            <a:pPr marL="0" marR="3334962" indent="0">
              <a:lnSpc>
                <a:spcPts val="4780"/>
              </a:lnSpc>
              <a:spcBef>
                <a:spcPts val="254"/>
              </a:spcBef>
              <a:buNone/>
            </a:pPr>
            <a:r>
              <a:rPr lang="en-US" sz="3000" spc="175" dirty="0">
                <a:solidFill>
                  <a:srgbClr val="191919"/>
                </a:solidFill>
              </a:rPr>
              <a:t>Disadvantages?</a:t>
            </a:r>
            <a:endParaRPr sz="3000" dirty="0"/>
          </a:p>
        </p:txBody>
      </p:sp>
      <p:sp>
        <p:nvSpPr>
          <p:cNvPr id="5" name="object 5"/>
          <p:cNvSpPr txBox="1"/>
          <p:nvPr/>
        </p:nvSpPr>
        <p:spPr>
          <a:xfrm>
            <a:off x="591821" y="3361690"/>
            <a:ext cx="158115" cy="203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1300" spc="250" dirty="0">
                <a:solidFill>
                  <a:srgbClr val="191919"/>
                </a:solidFill>
                <a:latin typeface="Times New Roman"/>
                <a:cs typeface="Times New Roman"/>
              </a:rPr>
              <a:t>●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1821" y="3968750"/>
            <a:ext cx="158115" cy="203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1300" spc="250" dirty="0">
                <a:solidFill>
                  <a:srgbClr val="191919"/>
                </a:solidFill>
                <a:latin typeface="Times New Roman"/>
                <a:cs typeface="Times New Roman"/>
              </a:rPr>
              <a:t>●</a:t>
            </a:r>
            <a:endParaRPr sz="13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4190" y="178267"/>
            <a:ext cx="9075420" cy="1508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0277"/>
            <a:r>
              <a:rPr spc="610" dirty="0"/>
              <a:t>R</a:t>
            </a:r>
            <a:r>
              <a:rPr spc="405" dirty="0"/>
              <a:t>e</a:t>
            </a:r>
            <a:r>
              <a:rPr spc="489" dirty="0"/>
              <a:t>fe</a:t>
            </a:r>
            <a:r>
              <a:rPr spc="414" dirty="0"/>
              <a:t>r</a:t>
            </a:r>
            <a:r>
              <a:rPr spc="640" dirty="0"/>
              <a:t>e</a:t>
            </a:r>
            <a:r>
              <a:rPr spc="610" dirty="0"/>
              <a:t>n</a:t>
            </a:r>
            <a:r>
              <a:rPr spc="575" dirty="0"/>
              <a:t>c</a:t>
            </a:r>
            <a:r>
              <a:rPr spc="580" dirty="0"/>
              <a:t>e</a:t>
            </a:r>
            <a:r>
              <a:rPr spc="295" dirty="0"/>
              <a:t> </a:t>
            </a:r>
            <a:r>
              <a:rPr spc="515" dirty="0"/>
              <a:t>Coun</a:t>
            </a:r>
            <a:r>
              <a:rPr spc="535" dirty="0"/>
              <a:t>t</a:t>
            </a:r>
            <a:r>
              <a:rPr spc="405" dirty="0"/>
              <a:t>in</a:t>
            </a:r>
            <a:r>
              <a:rPr spc="615" dirty="0"/>
              <a:t>g</a:t>
            </a:r>
            <a:r>
              <a:rPr spc="290" dirty="0"/>
              <a:t> </a:t>
            </a:r>
            <a:r>
              <a:rPr spc="285" dirty="0"/>
              <a:t>i</a:t>
            </a:r>
            <a:r>
              <a:rPr spc="525" dirty="0"/>
              <a:t>n</a:t>
            </a:r>
            <a:r>
              <a:rPr spc="290" dirty="0"/>
              <a:t> </a:t>
            </a:r>
            <a:r>
              <a:rPr spc="310" dirty="0"/>
              <a:t>A</a:t>
            </a:r>
            <a:r>
              <a:rPr spc="200" dirty="0"/>
              <a:t>c</a:t>
            </a:r>
            <a:r>
              <a:rPr spc="535" dirty="0"/>
              <a:t>t</a:t>
            </a:r>
            <a:r>
              <a:rPr spc="170" dirty="0"/>
              <a:t>i</a:t>
            </a:r>
            <a:r>
              <a:rPr spc="445" dirty="0"/>
              <a:t>o</a:t>
            </a:r>
            <a:r>
              <a:rPr spc="615" dirty="0"/>
              <a:t>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6072" y="1606551"/>
            <a:ext cx="249491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clas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s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{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4710" y="3960878"/>
            <a:ext cx="2219960" cy="539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>
              <a:lnSpc>
                <a:spcPts val="2039"/>
              </a:lnSpc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head.nex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mid; mid.nex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tail;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4710" y="4718051"/>
            <a:ext cx="249428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b="1" spc="-6" dirty="0">
                <a:solidFill>
                  <a:srgbClr val="FF0000"/>
                </a:solidFill>
                <a:latin typeface="Courier New"/>
                <a:cs typeface="Courier New"/>
              </a:rPr>
              <a:t>mi</a:t>
            </a:r>
            <a:r>
              <a:rPr b="1" dirty="0">
                <a:solidFill>
                  <a:srgbClr val="FF0000"/>
                </a:solidFill>
                <a:latin typeface="Courier New"/>
                <a:cs typeface="Courier New"/>
              </a:rPr>
              <a:t>d =</a:t>
            </a:r>
            <a:r>
              <a:rPr b="1" spc="-6" dirty="0">
                <a:solidFill>
                  <a:srgbClr val="FF0000"/>
                </a:solidFill>
                <a:latin typeface="Courier New"/>
                <a:cs typeface="Courier New"/>
              </a:rPr>
              <a:t> tai</a:t>
            </a:r>
            <a:r>
              <a:rPr b="1" dirty="0">
                <a:solidFill>
                  <a:srgbClr val="FF0000"/>
                </a:solidFill>
                <a:latin typeface="Courier New"/>
                <a:cs typeface="Courier New"/>
              </a:rPr>
              <a:t>l =</a:t>
            </a:r>
            <a:r>
              <a:rPr b="1" spc="-6" dirty="0">
                <a:solidFill>
                  <a:srgbClr val="FF0000"/>
                </a:solidFill>
                <a:latin typeface="Courier New"/>
                <a:cs typeface="Courier New"/>
              </a:rPr>
              <a:t> null;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4712" y="5236210"/>
            <a:ext cx="304292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head.next.nex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null;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4712" y="5754371"/>
            <a:ext cx="167132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hea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d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null;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6072" y="6013451"/>
            <a:ext cx="16319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}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400800" y="22860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770879" y="2346960"/>
            <a:ext cx="5740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b="1" spc="-6" dirty="0">
                <a:solidFill>
                  <a:srgbClr val="191919"/>
                </a:solidFill>
                <a:latin typeface="Courier New"/>
                <a:cs typeface="Courier New"/>
              </a:rPr>
              <a:t>head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086601" y="2514601"/>
            <a:ext cx="1216661" cy="276999"/>
          </a:xfrm>
          <a:custGeom>
            <a:avLst/>
            <a:gdLst/>
            <a:ahLst/>
            <a:cxnLst/>
            <a:rect l="l" t="t" r="r" b="b"/>
            <a:pathLst>
              <a:path w="1216659">
                <a:moveTo>
                  <a:pt x="0" y="0"/>
                </a:moveTo>
                <a:lnTo>
                  <a:pt x="12166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95639" y="2459990"/>
            <a:ext cx="162560" cy="276999"/>
          </a:xfrm>
          <a:custGeom>
            <a:avLst/>
            <a:gdLst/>
            <a:ahLst/>
            <a:cxnLst/>
            <a:rect l="l" t="t" r="r" b="b"/>
            <a:pathLst>
              <a:path w="162559" h="109219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00800" y="29718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839459" y="3032760"/>
            <a:ext cx="43688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b="1" spc="-6" dirty="0">
                <a:solidFill>
                  <a:srgbClr val="191919"/>
                </a:solidFill>
                <a:latin typeface="Courier New"/>
                <a:cs typeface="Courier New"/>
              </a:rPr>
              <a:t>mid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086601" y="3200401"/>
            <a:ext cx="1216661" cy="276999"/>
          </a:xfrm>
          <a:custGeom>
            <a:avLst/>
            <a:gdLst/>
            <a:ahLst/>
            <a:cxnLst/>
            <a:rect l="l" t="t" r="r" b="b"/>
            <a:pathLst>
              <a:path w="1216659" h="685800">
                <a:moveTo>
                  <a:pt x="0" y="0"/>
                </a:moveTo>
                <a:lnTo>
                  <a:pt x="914400" y="0"/>
                </a:lnTo>
                <a:lnTo>
                  <a:pt x="914400" y="685800"/>
                </a:lnTo>
                <a:lnTo>
                  <a:pt x="1216659" y="6858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295639" y="3831591"/>
            <a:ext cx="162560" cy="276999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00800" y="3657600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770879" y="3718560"/>
            <a:ext cx="5740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b="1" spc="-6" dirty="0">
                <a:solidFill>
                  <a:srgbClr val="191919"/>
                </a:solidFill>
                <a:latin typeface="Courier New"/>
                <a:cs typeface="Courier New"/>
              </a:rPr>
              <a:t>tail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458200" y="50292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9144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" y="457200"/>
                </a:lnTo>
                <a:lnTo>
                  <a:pt x="914400" y="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458200" y="50292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8803642" y="5016500"/>
            <a:ext cx="224154" cy="4069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2600" b="1" dirty="0">
                <a:solidFill>
                  <a:srgbClr val="191919"/>
                </a:solidFill>
                <a:latin typeface="Courier New"/>
                <a:cs typeface="Courier New"/>
              </a:rPr>
              <a:t>2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458200" y="54864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860790" y="3495041"/>
            <a:ext cx="109220" cy="276999"/>
          </a:xfrm>
          <a:custGeom>
            <a:avLst/>
            <a:gdLst/>
            <a:ahLst/>
            <a:cxnLst/>
            <a:rect l="l" t="t" r="r" b="b"/>
            <a:pathLst>
              <a:path w="109220" h="162560">
                <a:moveTo>
                  <a:pt x="109219" y="0"/>
                </a:moveTo>
                <a:lnTo>
                  <a:pt x="0" y="0"/>
                </a:lnTo>
                <a:lnTo>
                  <a:pt x="54609" y="162560"/>
                </a:lnTo>
                <a:lnTo>
                  <a:pt x="1092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860790" y="4866642"/>
            <a:ext cx="109220" cy="276999"/>
          </a:xfrm>
          <a:custGeom>
            <a:avLst/>
            <a:gdLst/>
            <a:ahLst/>
            <a:cxnLst/>
            <a:rect l="l" t="t" r="r" b="b"/>
            <a:pathLst>
              <a:path w="109220" h="162560">
                <a:moveTo>
                  <a:pt x="109219" y="0"/>
                </a:moveTo>
                <a:lnTo>
                  <a:pt x="0" y="0"/>
                </a:lnTo>
                <a:lnTo>
                  <a:pt x="54609" y="162560"/>
                </a:lnTo>
                <a:lnTo>
                  <a:pt x="1092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400800" y="3657600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458200" y="54864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0" y="457200"/>
                </a:moveTo>
                <a:lnTo>
                  <a:pt x="914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83847" y="1895748"/>
          <a:ext cx="5144768" cy="2090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4951"/>
                <a:gridCol w="1508681"/>
                <a:gridCol w="3121136"/>
              </a:tblGrid>
              <a:tr h="66421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}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next;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</a:tr>
              <a:tr h="855984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int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62230">
                        <a:lnSpc>
                          <a:spcPts val="2039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main(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) { 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hea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d =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 ne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w 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LinkedList;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</a:tr>
              <a:tr h="570656">
                <a:tc>
                  <a:txBody>
                    <a:bodyPr/>
                    <a:lstStyle/>
                    <a:p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62230">
                        <a:lnSpc>
                          <a:spcPts val="2039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 LinkedList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28575">
                        <a:lnSpc>
                          <a:spcPts val="2039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mi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d =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 ne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w 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LinkedList; tai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 =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 ne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w 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LinkedList;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8458200" y="2286000"/>
          <a:ext cx="914400" cy="13174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</a:tblGrid>
              <a:tr h="4572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600" b="1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solidFill>
                      <a:srgbClr val="FFD21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57200">
                <a:tc gridSpan="2"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03013">
                <a:tc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127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  <p:graphicFrame>
        <p:nvGraphicFramePr>
          <p:cNvPr id="26" name="object 26"/>
          <p:cNvGraphicFramePr>
            <a:graphicFrameLocks noGrp="1"/>
          </p:cNvGraphicFramePr>
          <p:nvPr/>
        </p:nvGraphicFramePr>
        <p:xfrm>
          <a:off x="8458200" y="3657600"/>
          <a:ext cx="914400" cy="13174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</a:tblGrid>
              <a:tr h="4572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600" b="1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2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solidFill>
                      <a:srgbClr val="FFD21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57200">
                <a:tc gridSpan="2"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03013">
                <a:tc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127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4190" y="178267"/>
            <a:ext cx="9075420" cy="1508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0277"/>
            <a:r>
              <a:rPr spc="610" dirty="0"/>
              <a:t>R</a:t>
            </a:r>
            <a:r>
              <a:rPr spc="405" dirty="0"/>
              <a:t>e</a:t>
            </a:r>
            <a:r>
              <a:rPr spc="489" dirty="0"/>
              <a:t>fe</a:t>
            </a:r>
            <a:r>
              <a:rPr spc="414" dirty="0"/>
              <a:t>r</a:t>
            </a:r>
            <a:r>
              <a:rPr spc="640" dirty="0"/>
              <a:t>e</a:t>
            </a:r>
            <a:r>
              <a:rPr spc="610" dirty="0"/>
              <a:t>n</a:t>
            </a:r>
            <a:r>
              <a:rPr spc="575" dirty="0"/>
              <a:t>c</a:t>
            </a:r>
            <a:r>
              <a:rPr spc="580" dirty="0"/>
              <a:t>e</a:t>
            </a:r>
            <a:r>
              <a:rPr spc="295" dirty="0"/>
              <a:t> </a:t>
            </a:r>
            <a:r>
              <a:rPr spc="515" dirty="0"/>
              <a:t>Coun</a:t>
            </a:r>
            <a:r>
              <a:rPr spc="535" dirty="0"/>
              <a:t>t</a:t>
            </a:r>
            <a:r>
              <a:rPr spc="405" dirty="0"/>
              <a:t>in</a:t>
            </a:r>
            <a:r>
              <a:rPr spc="615" dirty="0"/>
              <a:t>g</a:t>
            </a:r>
            <a:r>
              <a:rPr spc="290" dirty="0"/>
              <a:t> </a:t>
            </a:r>
            <a:r>
              <a:rPr spc="285" dirty="0"/>
              <a:t>i</a:t>
            </a:r>
            <a:r>
              <a:rPr spc="525" dirty="0"/>
              <a:t>n</a:t>
            </a:r>
            <a:r>
              <a:rPr spc="290" dirty="0"/>
              <a:t> </a:t>
            </a:r>
            <a:r>
              <a:rPr spc="310" dirty="0"/>
              <a:t>A</a:t>
            </a:r>
            <a:r>
              <a:rPr spc="200" dirty="0"/>
              <a:t>c</a:t>
            </a:r>
            <a:r>
              <a:rPr spc="535" dirty="0"/>
              <a:t>t</a:t>
            </a:r>
            <a:r>
              <a:rPr spc="170" dirty="0"/>
              <a:t>i</a:t>
            </a:r>
            <a:r>
              <a:rPr spc="445" dirty="0"/>
              <a:t>o</a:t>
            </a:r>
            <a:r>
              <a:rPr spc="615" dirty="0"/>
              <a:t>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6072" y="1606551"/>
            <a:ext cx="249491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clas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s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{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4710" y="3960878"/>
            <a:ext cx="2219960" cy="539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>
              <a:lnSpc>
                <a:spcPts val="2039"/>
              </a:lnSpc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head.nex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mid; mid.nex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tail;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4710" y="4718051"/>
            <a:ext cx="249428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b="1" spc="-6" dirty="0">
                <a:solidFill>
                  <a:srgbClr val="FF0000"/>
                </a:solidFill>
                <a:latin typeface="Courier New"/>
                <a:cs typeface="Courier New"/>
              </a:rPr>
              <a:t>mi</a:t>
            </a:r>
            <a:r>
              <a:rPr b="1" dirty="0">
                <a:solidFill>
                  <a:srgbClr val="FF0000"/>
                </a:solidFill>
                <a:latin typeface="Courier New"/>
                <a:cs typeface="Courier New"/>
              </a:rPr>
              <a:t>d =</a:t>
            </a:r>
            <a:r>
              <a:rPr b="1" spc="-6" dirty="0">
                <a:solidFill>
                  <a:srgbClr val="FF0000"/>
                </a:solidFill>
                <a:latin typeface="Courier New"/>
                <a:cs typeface="Courier New"/>
              </a:rPr>
              <a:t> tai</a:t>
            </a:r>
            <a:r>
              <a:rPr b="1" dirty="0">
                <a:solidFill>
                  <a:srgbClr val="FF0000"/>
                </a:solidFill>
                <a:latin typeface="Courier New"/>
                <a:cs typeface="Courier New"/>
              </a:rPr>
              <a:t>l =</a:t>
            </a:r>
            <a:r>
              <a:rPr b="1" spc="-6" dirty="0">
                <a:solidFill>
                  <a:srgbClr val="FF0000"/>
                </a:solidFill>
                <a:latin typeface="Courier New"/>
                <a:cs typeface="Courier New"/>
              </a:rPr>
              <a:t> null;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4712" y="5236210"/>
            <a:ext cx="304292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head.next.nex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null;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4712" y="5754371"/>
            <a:ext cx="167132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hea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d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null;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6072" y="6013451"/>
            <a:ext cx="16319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}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400800" y="22860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770879" y="2346960"/>
            <a:ext cx="5740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b="1" spc="-6" dirty="0">
                <a:solidFill>
                  <a:srgbClr val="191919"/>
                </a:solidFill>
                <a:latin typeface="Courier New"/>
                <a:cs typeface="Courier New"/>
              </a:rPr>
              <a:t>head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086601" y="2514601"/>
            <a:ext cx="1216661" cy="276999"/>
          </a:xfrm>
          <a:custGeom>
            <a:avLst/>
            <a:gdLst/>
            <a:ahLst/>
            <a:cxnLst/>
            <a:rect l="l" t="t" r="r" b="b"/>
            <a:pathLst>
              <a:path w="1216659">
                <a:moveTo>
                  <a:pt x="0" y="0"/>
                </a:moveTo>
                <a:lnTo>
                  <a:pt x="12166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95639" y="2459990"/>
            <a:ext cx="162560" cy="276999"/>
          </a:xfrm>
          <a:custGeom>
            <a:avLst/>
            <a:gdLst/>
            <a:ahLst/>
            <a:cxnLst/>
            <a:rect l="l" t="t" r="r" b="b"/>
            <a:pathLst>
              <a:path w="162559" h="109219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00800" y="29718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839459" y="3032760"/>
            <a:ext cx="43688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b="1" spc="-6" dirty="0">
                <a:solidFill>
                  <a:srgbClr val="191919"/>
                </a:solidFill>
                <a:latin typeface="Courier New"/>
                <a:cs typeface="Courier New"/>
              </a:rPr>
              <a:t>mid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086601" y="3200401"/>
            <a:ext cx="1216661" cy="276999"/>
          </a:xfrm>
          <a:custGeom>
            <a:avLst/>
            <a:gdLst/>
            <a:ahLst/>
            <a:cxnLst/>
            <a:rect l="l" t="t" r="r" b="b"/>
            <a:pathLst>
              <a:path w="1216659" h="685800">
                <a:moveTo>
                  <a:pt x="0" y="0"/>
                </a:moveTo>
                <a:lnTo>
                  <a:pt x="914400" y="0"/>
                </a:lnTo>
                <a:lnTo>
                  <a:pt x="914400" y="685800"/>
                </a:lnTo>
                <a:lnTo>
                  <a:pt x="1216659" y="6858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295639" y="3831591"/>
            <a:ext cx="162560" cy="276999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00800" y="3657600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770879" y="3718560"/>
            <a:ext cx="5740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b="1" spc="-6" dirty="0">
                <a:solidFill>
                  <a:srgbClr val="191919"/>
                </a:solidFill>
                <a:latin typeface="Courier New"/>
                <a:cs typeface="Courier New"/>
              </a:rPr>
              <a:t>tail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458200" y="50292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9144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" y="457200"/>
                </a:lnTo>
                <a:lnTo>
                  <a:pt x="914400" y="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458200" y="50292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8803642" y="5016500"/>
            <a:ext cx="224154" cy="4069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2600" b="1" dirty="0">
                <a:solidFill>
                  <a:srgbClr val="191919"/>
                </a:solidFill>
                <a:latin typeface="Courier New"/>
                <a:cs typeface="Courier New"/>
              </a:rPr>
              <a:t>1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458200" y="54864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860790" y="3495041"/>
            <a:ext cx="109220" cy="276999"/>
          </a:xfrm>
          <a:custGeom>
            <a:avLst/>
            <a:gdLst/>
            <a:ahLst/>
            <a:cxnLst/>
            <a:rect l="l" t="t" r="r" b="b"/>
            <a:pathLst>
              <a:path w="109220" h="162560">
                <a:moveTo>
                  <a:pt x="109219" y="0"/>
                </a:moveTo>
                <a:lnTo>
                  <a:pt x="0" y="0"/>
                </a:lnTo>
                <a:lnTo>
                  <a:pt x="54609" y="162560"/>
                </a:lnTo>
                <a:lnTo>
                  <a:pt x="1092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860790" y="4866642"/>
            <a:ext cx="109220" cy="276999"/>
          </a:xfrm>
          <a:custGeom>
            <a:avLst/>
            <a:gdLst/>
            <a:ahLst/>
            <a:cxnLst/>
            <a:rect l="l" t="t" r="r" b="b"/>
            <a:pathLst>
              <a:path w="109220" h="162560">
                <a:moveTo>
                  <a:pt x="109219" y="0"/>
                </a:moveTo>
                <a:lnTo>
                  <a:pt x="0" y="0"/>
                </a:lnTo>
                <a:lnTo>
                  <a:pt x="54609" y="162560"/>
                </a:lnTo>
                <a:lnTo>
                  <a:pt x="1092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400800" y="3657600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458200" y="54864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0" y="457200"/>
                </a:moveTo>
                <a:lnTo>
                  <a:pt x="914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83847" y="1895748"/>
          <a:ext cx="5144768" cy="2090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4951"/>
                <a:gridCol w="1508681"/>
                <a:gridCol w="3121136"/>
              </a:tblGrid>
              <a:tr h="66421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}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next;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</a:tr>
              <a:tr h="855984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int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62230">
                        <a:lnSpc>
                          <a:spcPts val="2039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main(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) { 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hea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d =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 ne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w 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LinkedList;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</a:tr>
              <a:tr h="570656">
                <a:tc>
                  <a:txBody>
                    <a:bodyPr/>
                    <a:lstStyle/>
                    <a:p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62230">
                        <a:lnSpc>
                          <a:spcPts val="2039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 LinkedList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28575">
                        <a:lnSpc>
                          <a:spcPts val="2039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mi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d =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 ne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w 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LinkedList; tai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 =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 ne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w 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LinkedList;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8458200" y="2286000"/>
          <a:ext cx="914400" cy="13174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</a:tblGrid>
              <a:tr h="4572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600" b="1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solidFill>
                      <a:srgbClr val="FFD21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57200">
                <a:tc gridSpan="2"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03013">
                <a:tc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127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  <p:graphicFrame>
        <p:nvGraphicFramePr>
          <p:cNvPr id="26" name="object 26"/>
          <p:cNvGraphicFramePr>
            <a:graphicFrameLocks noGrp="1"/>
          </p:cNvGraphicFramePr>
          <p:nvPr/>
        </p:nvGraphicFramePr>
        <p:xfrm>
          <a:off x="8458200" y="3657600"/>
          <a:ext cx="914400" cy="13174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</a:tblGrid>
              <a:tr h="4572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600" b="1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2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solidFill>
                      <a:srgbClr val="FFD21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57200">
                <a:tc gridSpan="2"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03013">
                <a:tc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127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4190" y="178267"/>
            <a:ext cx="9075420" cy="1508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0277"/>
            <a:r>
              <a:rPr spc="610" dirty="0"/>
              <a:t>R</a:t>
            </a:r>
            <a:r>
              <a:rPr spc="405" dirty="0"/>
              <a:t>e</a:t>
            </a:r>
            <a:r>
              <a:rPr spc="489" dirty="0"/>
              <a:t>fe</a:t>
            </a:r>
            <a:r>
              <a:rPr spc="414" dirty="0"/>
              <a:t>r</a:t>
            </a:r>
            <a:r>
              <a:rPr spc="640" dirty="0"/>
              <a:t>e</a:t>
            </a:r>
            <a:r>
              <a:rPr spc="610" dirty="0"/>
              <a:t>n</a:t>
            </a:r>
            <a:r>
              <a:rPr spc="575" dirty="0"/>
              <a:t>c</a:t>
            </a:r>
            <a:r>
              <a:rPr spc="580" dirty="0"/>
              <a:t>e</a:t>
            </a:r>
            <a:r>
              <a:rPr spc="295" dirty="0"/>
              <a:t> </a:t>
            </a:r>
            <a:r>
              <a:rPr spc="515" dirty="0"/>
              <a:t>Coun</a:t>
            </a:r>
            <a:r>
              <a:rPr spc="535" dirty="0"/>
              <a:t>t</a:t>
            </a:r>
            <a:r>
              <a:rPr spc="405" dirty="0"/>
              <a:t>in</a:t>
            </a:r>
            <a:r>
              <a:rPr spc="615" dirty="0"/>
              <a:t>g</a:t>
            </a:r>
            <a:r>
              <a:rPr spc="290" dirty="0"/>
              <a:t> </a:t>
            </a:r>
            <a:r>
              <a:rPr spc="285" dirty="0"/>
              <a:t>i</a:t>
            </a:r>
            <a:r>
              <a:rPr spc="525" dirty="0"/>
              <a:t>n</a:t>
            </a:r>
            <a:r>
              <a:rPr spc="290" dirty="0"/>
              <a:t> </a:t>
            </a:r>
            <a:r>
              <a:rPr spc="310" dirty="0"/>
              <a:t>A</a:t>
            </a:r>
            <a:r>
              <a:rPr spc="200" dirty="0"/>
              <a:t>c</a:t>
            </a:r>
            <a:r>
              <a:rPr spc="535" dirty="0"/>
              <a:t>t</a:t>
            </a:r>
            <a:r>
              <a:rPr spc="170" dirty="0"/>
              <a:t>i</a:t>
            </a:r>
            <a:r>
              <a:rPr spc="445" dirty="0"/>
              <a:t>o</a:t>
            </a:r>
            <a:r>
              <a:rPr spc="615" dirty="0"/>
              <a:t>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6072" y="1606551"/>
            <a:ext cx="249491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clas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s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{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4710" y="3960878"/>
            <a:ext cx="2219960" cy="539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>
              <a:lnSpc>
                <a:spcPts val="2039"/>
              </a:lnSpc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head.nex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mid; mid.nex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tail;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4710" y="4718051"/>
            <a:ext cx="249428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mi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d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tai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l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null;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4712" y="5236210"/>
            <a:ext cx="304292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b="1" spc="-6" dirty="0">
                <a:solidFill>
                  <a:srgbClr val="FF0000"/>
                </a:solidFill>
                <a:latin typeface="Courier New"/>
                <a:cs typeface="Courier New"/>
              </a:rPr>
              <a:t>head.next.nex</a:t>
            </a:r>
            <a:r>
              <a:rPr b="1" dirty="0">
                <a:solidFill>
                  <a:srgbClr val="FF0000"/>
                </a:solidFill>
                <a:latin typeface="Courier New"/>
                <a:cs typeface="Courier New"/>
              </a:rPr>
              <a:t>t =</a:t>
            </a:r>
            <a:r>
              <a:rPr b="1" spc="-6" dirty="0">
                <a:solidFill>
                  <a:srgbClr val="FF0000"/>
                </a:solidFill>
                <a:latin typeface="Courier New"/>
                <a:cs typeface="Courier New"/>
              </a:rPr>
              <a:t> null;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4712" y="5754371"/>
            <a:ext cx="167132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hea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d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null;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6072" y="6013451"/>
            <a:ext cx="16319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}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400800" y="22860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770879" y="2346960"/>
            <a:ext cx="5740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b="1" spc="-6" dirty="0">
                <a:solidFill>
                  <a:srgbClr val="191919"/>
                </a:solidFill>
                <a:latin typeface="Courier New"/>
                <a:cs typeface="Courier New"/>
              </a:rPr>
              <a:t>head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086601" y="2514601"/>
            <a:ext cx="1216661" cy="276999"/>
          </a:xfrm>
          <a:custGeom>
            <a:avLst/>
            <a:gdLst/>
            <a:ahLst/>
            <a:cxnLst/>
            <a:rect l="l" t="t" r="r" b="b"/>
            <a:pathLst>
              <a:path w="1216659">
                <a:moveTo>
                  <a:pt x="0" y="0"/>
                </a:moveTo>
                <a:lnTo>
                  <a:pt x="12166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95639" y="2459990"/>
            <a:ext cx="162560" cy="276999"/>
          </a:xfrm>
          <a:custGeom>
            <a:avLst/>
            <a:gdLst/>
            <a:ahLst/>
            <a:cxnLst/>
            <a:rect l="l" t="t" r="r" b="b"/>
            <a:pathLst>
              <a:path w="162559" h="109219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00800" y="29718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458200" y="3657600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9144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" y="457200"/>
                </a:lnTo>
                <a:lnTo>
                  <a:pt x="914400" y="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458200" y="3657600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458200" y="41148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00800" y="3657600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458200" y="50292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9144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" y="457200"/>
                </a:lnTo>
                <a:lnTo>
                  <a:pt x="914400" y="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458200" y="50292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458200" y="54864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839459" y="3032760"/>
            <a:ext cx="43688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b="1" spc="-6" dirty="0">
                <a:solidFill>
                  <a:srgbClr val="191919"/>
                </a:solidFill>
                <a:latin typeface="Courier New"/>
                <a:cs typeface="Courier New"/>
              </a:rPr>
              <a:t>mid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803642" y="3644902"/>
            <a:ext cx="224154" cy="4069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2600" b="1" dirty="0">
                <a:solidFill>
                  <a:srgbClr val="191919"/>
                </a:solidFill>
                <a:latin typeface="Courier New"/>
                <a:cs typeface="Courier New"/>
              </a:rPr>
              <a:t>1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770879" y="3718560"/>
            <a:ext cx="5740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b="1" spc="-6" dirty="0">
                <a:solidFill>
                  <a:srgbClr val="191919"/>
                </a:solidFill>
                <a:latin typeface="Courier New"/>
                <a:cs typeface="Courier New"/>
              </a:rPr>
              <a:t>tail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803642" y="5016500"/>
            <a:ext cx="224154" cy="4069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2600" b="1" dirty="0">
                <a:solidFill>
                  <a:srgbClr val="191919"/>
                </a:solidFill>
                <a:latin typeface="Courier New"/>
                <a:cs typeface="Courier New"/>
              </a:rPr>
              <a:t>0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860790" y="3495041"/>
            <a:ext cx="109220" cy="276999"/>
          </a:xfrm>
          <a:custGeom>
            <a:avLst/>
            <a:gdLst/>
            <a:ahLst/>
            <a:cxnLst/>
            <a:rect l="l" t="t" r="r" b="b"/>
            <a:pathLst>
              <a:path w="109220" h="162560">
                <a:moveTo>
                  <a:pt x="109219" y="0"/>
                </a:moveTo>
                <a:lnTo>
                  <a:pt x="0" y="0"/>
                </a:lnTo>
                <a:lnTo>
                  <a:pt x="54609" y="162560"/>
                </a:lnTo>
                <a:lnTo>
                  <a:pt x="1092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400800" y="3657600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400800" y="29718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458200" y="54864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0" y="457200"/>
                </a:moveTo>
                <a:lnTo>
                  <a:pt x="914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458200" y="41148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0" y="457200"/>
                </a:moveTo>
                <a:lnTo>
                  <a:pt x="914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83847" y="1895748"/>
          <a:ext cx="5144768" cy="2090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4951"/>
                <a:gridCol w="1508681"/>
                <a:gridCol w="3121136"/>
              </a:tblGrid>
              <a:tr h="66421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}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next;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</a:tr>
              <a:tr h="855984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int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62230">
                        <a:lnSpc>
                          <a:spcPts val="2039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main(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) { 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hea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d =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 ne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w 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LinkedList;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</a:tr>
              <a:tr h="570656">
                <a:tc>
                  <a:txBody>
                    <a:bodyPr/>
                    <a:lstStyle/>
                    <a:p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62230">
                        <a:lnSpc>
                          <a:spcPts val="2039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 LinkedList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28575">
                        <a:lnSpc>
                          <a:spcPts val="2039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mi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d =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 ne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w 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LinkedList; tai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 =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 ne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w 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LinkedList;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8458200" y="2286000"/>
          <a:ext cx="914400" cy="13174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</a:tblGrid>
              <a:tr h="4572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600" b="1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solidFill>
                      <a:srgbClr val="FFD21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57200">
                <a:tc gridSpan="2"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03013">
                <a:tc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127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4190" y="178267"/>
            <a:ext cx="9075420" cy="1508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0277"/>
            <a:r>
              <a:rPr spc="610" dirty="0"/>
              <a:t>R</a:t>
            </a:r>
            <a:r>
              <a:rPr spc="405" dirty="0"/>
              <a:t>e</a:t>
            </a:r>
            <a:r>
              <a:rPr spc="489" dirty="0"/>
              <a:t>fe</a:t>
            </a:r>
            <a:r>
              <a:rPr spc="414" dirty="0"/>
              <a:t>r</a:t>
            </a:r>
            <a:r>
              <a:rPr spc="640" dirty="0"/>
              <a:t>e</a:t>
            </a:r>
            <a:r>
              <a:rPr spc="610" dirty="0"/>
              <a:t>n</a:t>
            </a:r>
            <a:r>
              <a:rPr spc="575" dirty="0"/>
              <a:t>c</a:t>
            </a:r>
            <a:r>
              <a:rPr spc="580" dirty="0"/>
              <a:t>e</a:t>
            </a:r>
            <a:r>
              <a:rPr spc="295" dirty="0"/>
              <a:t> </a:t>
            </a:r>
            <a:r>
              <a:rPr spc="515" dirty="0"/>
              <a:t>Coun</a:t>
            </a:r>
            <a:r>
              <a:rPr spc="535" dirty="0"/>
              <a:t>t</a:t>
            </a:r>
            <a:r>
              <a:rPr spc="405" dirty="0"/>
              <a:t>in</a:t>
            </a:r>
            <a:r>
              <a:rPr spc="615" dirty="0"/>
              <a:t>g</a:t>
            </a:r>
            <a:r>
              <a:rPr spc="290" dirty="0"/>
              <a:t> </a:t>
            </a:r>
            <a:r>
              <a:rPr spc="285" dirty="0"/>
              <a:t>i</a:t>
            </a:r>
            <a:r>
              <a:rPr spc="525" dirty="0"/>
              <a:t>n</a:t>
            </a:r>
            <a:r>
              <a:rPr spc="290" dirty="0"/>
              <a:t> </a:t>
            </a:r>
            <a:r>
              <a:rPr spc="310" dirty="0"/>
              <a:t>A</a:t>
            </a:r>
            <a:r>
              <a:rPr spc="200" dirty="0"/>
              <a:t>c</a:t>
            </a:r>
            <a:r>
              <a:rPr spc="535" dirty="0"/>
              <a:t>t</a:t>
            </a:r>
            <a:r>
              <a:rPr spc="170" dirty="0"/>
              <a:t>i</a:t>
            </a:r>
            <a:r>
              <a:rPr spc="445" dirty="0"/>
              <a:t>o</a:t>
            </a:r>
            <a:r>
              <a:rPr spc="615" dirty="0"/>
              <a:t>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6072" y="1606551"/>
            <a:ext cx="249491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clas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s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{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4710" y="3960878"/>
            <a:ext cx="2219960" cy="539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>
              <a:lnSpc>
                <a:spcPts val="2039"/>
              </a:lnSpc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head.nex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mid; mid.nex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tail;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4710" y="4718051"/>
            <a:ext cx="249428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mi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d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tai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l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null;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4712" y="5236210"/>
            <a:ext cx="304292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b="1" spc="-6" dirty="0">
                <a:solidFill>
                  <a:srgbClr val="FF0000"/>
                </a:solidFill>
                <a:latin typeface="Courier New"/>
                <a:cs typeface="Courier New"/>
              </a:rPr>
              <a:t>head.next.nex</a:t>
            </a:r>
            <a:r>
              <a:rPr b="1" dirty="0">
                <a:solidFill>
                  <a:srgbClr val="FF0000"/>
                </a:solidFill>
                <a:latin typeface="Courier New"/>
                <a:cs typeface="Courier New"/>
              </a:rPr>
              <a:t>t =</a:t>
            </a:r>
            <a:r>
              <a:rPr b="1" spc="-6" dirty="0">
                <a:solidFill>
                  <a:srgbClr val="FF0000"/>
                </a:solidFill>
                <a:latin typeface="Courier New"/>
                <a:cs typeface="Courier New"/>
              </a:rPr>
              <a:t> null;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4712" y="5754371"/>
            <a:ext cx="167132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hea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d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null;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6072" y="6013451"/>
            <a:ext cx="16319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}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400800" y="22860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770879" y="2346960"/>
            <a:ext cx="5740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b="1" spc="-6" dirty="0">
                <a:solidFill>
                  <a:srgbClr val="191919"/>
                </a:solidFill>
                <a:latin typeface="Courier New"/>
                <a:cs typeface="Courier New"/>
              </a:rPr>
              <a:t>head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086601" y="2514601"/>
            <a:ext cx="1216661" cy="276999"/>
          </a:xfrm>
          <a:custGeom>
            <a:avLst/>
            <a:gdLst/>
            <a:ahLst/>
            <a:cxnLst/>
            <a:rect l="l" t="t" r="r" b="b"/>
            <a:pathLst>
              <a:path w="1216659">
                <a:moveTo>
                  <a:pt x="0" y="0"/>
                </a:moveTo>
                <a:lnTo>
                  <a:pt x="12166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95639" y="2459990"/>
            <a:ext cx="162560" cy="276999"/>
          </a:xfrm>
          <a:custGeom>
            <a:avLst/>
            <a:gdLst/>
            <a:ahLst/>
            <a:cxnLst/>
            <a:rect l="l" t="t" r="r" b="b"/>
            <a:pathLst>
              <a:path w="162559" h="109219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00800" y="29718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458200" y="3657600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9144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" y="457200"/>
                </a:lnTo>
                <a:lnTo>
                  <a:pt x="914400" y="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458200" y="3657600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458200" y="41148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00800" y="3657600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458200" y="50292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9144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" y="457200"/>
                </a:lnTo>
                <a:lnTo>
                  <a:pt x="914400" y="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458200" y="50292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458200" y="54864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839459" y="3032760"/>
            <a:ext cx="43688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b="1" spc="-6" dirty="0">
                <a:solidFill>
                  <a:srgbClr val="191919"/>
                </a:solidFill>
                <a:latin typeface="Courier New"/>
                <a:cs typeface="Courier New"/>
              </a:rPr>
              <a:t>mid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803642" y="3644902"/>
            <a:ext cx="224154" cy="4069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2600" b="1" dirty="0">
                <a:solidFill>
                  <a:srgbClr val="191919"/>
                </a:solidFill>
                <a:latin typeface="Courier New"/>
                <a:cs typeface="Courier New"/>
              </a:rPr>
              <a:t>1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770879" y="3718560"/>
            <a:ext cx="5740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b="1" spc="-6" dirty="0">
                <a:solidFill>
                  <a:srgbClr val="191919"/>
                </a:solidFill>
                <a:latin typeface="Courier New"/>
                <a:cs typeface="Courier New"/>
              </a:rPr>
              <a:t>tail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803642" y="5016500"/>
            <a:ext cx="224154" cy="4069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2600" b="1" dirty="0">
                <a:solidFill>
                  <a:srgbClr val="191919"/>
                </a:solidFill>
                <a:latin typeface="Courier New"/>
                <a:cs typeface="Courier New"/>
              </a:rPr>
              <a:t>0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860790" y="3495041"/>
            <a:ext cx="109220" cy="276999"/>
          </a:xfrm>
          <a:custGeom>
            <a:avLst/>
            <a:gdLst/>
            <a:ahLst/>
            <a:cxnLst/>
            <a:rect l="l" t="t" r="r" b="b"/>
            <a:pathLst>
              <a:path w="109220" h="162560">
                <a:moveTo>
                  <a:pt x="109219" y="0"/>
                </a:moveTo>
                <a:lnTo>
                  <a:pt x="0" y="0"/>
                </a:lnTo>
                <a:lnTo>
                  <a:pt x="54609" y="162560"/>
                </a:lnTo>
                <a:lnTo>
                  <a:pt x="1092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400800" y="3657600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400800" y="29718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458200" y="54864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0" y="457200"/>
                </a:moveTo>
                <a:lnTo>
                  <a:pt x="914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458200" y="41148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0" y="457200"/>
                </a:moveTo>
                <a:lnTo>
                  <a:pt x="914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001002" y="5029201"/>
            <a:ext cx="1706881" cy="276999"/>
          </a:xfrm>
          <a:custGeom>
            <a:avLst/>
            <a:gdLst/>
            <a:ahLst/>
            <a:cxnLst/>
            <a:rect l="l" t="t" r="r" b="b"/>
            <a:pathLst>
              <a:path w="1706879" h="914400">
                <a:moveTo>
                  <a:pt x="1172544" y="805180"/>
                </a:moveTo>
                <a:lnTo>
                  <a:pt x="816609" y="805180"/>
                </a:lnTo>
                <a:lnTo>
                  <a:pt x="914400" y="914400"/>
                </a:lnTo>
                <a:lnTo>
                  <a:pt x="999490" y="806450"/>
                </a:lnTo>
                <a:lnTo>
                  <a:pt x="1172265" y="806450"/>
                </a:lnTo>
                <a:lnTo>
                  <a:pt x="1172544" y="805180"/>
                </a:lnTo>
                <a:close/>
              </a:path>
              <a:path w="1706879" h="914400">
                <a:moveTo>
                  <a:pt x="1350121" y="781050"/>
                </a:moveTo>
                <a:lnTo>
                  <a:pt x="640079" y="781050"/>
                </a:lnTo>
                <a:lnTo>
                  <a:pt x="676909" y="899160"/>
                </a:lnTo>
                <a:lnTo>
                  <a:pt x="816609" y="805180"/>
                </a:lnTo>
                <a:lnTo>
                  <a:pt x="1172544" y="805180"/>
                </a:lnTo>
                <a:lnTo>
                  <a:pt x="1177290" y="783589"/>
                </a:lnTo>
                <a:lnTo>
                  <a:pt x="1350875" y="783589"/>
                </a:lnTo>
                <a:lnTo>
                  <a:pt x="1350121" y="781050"/>
                </a:lnTo>
                <a:close/>
              </a:path>
              <a:path w="1706879" h="914400">
                <a:moveTo>
                  <a:pt x="1172265" y="806450"/>
                </a:moveTo>
                <a:lnTo>
                  <a:pt x="999490" y="806450"/>
                </a:lnTo>
                <a:lnTo>
                  <a:pt x="1151890" y="899160"/>
                </a:lnTo>
                <a:lnTo>
                  <a:pt x="1172265" y="806450"/>
                </a:lnTo>
                <a:close/>
              </a:path>
              <a:path w="1706879" h="914400">
                <a:moveTo>
                  <a:pt x="1520473" y="734060"/>
                </a:moveTo>
                <a:lnTo>
                  <a:pt x="481329" y="734060"/>
                </a:lnTo>
                <a:lnTo>
                  <a:pt x="457200" y="853439"/>
                </a:lnTo>
                <a:lnTo>
                  <a:pt x="640079" y="781050"/>
                </a:lnTo>
                <a:lnTo>
                  <a:pt x="1350121" y="781050"/>
                </a:lnTo>
                <a:lnTo>
                  <a:pt x="1337309" y="737869"/>
                </a:lnTo>
                <a:lnTo>
                  <a:pt x="1523746" y="737869"/>
                </a:lnTo>
                <a:lnTo>
                  <a:pt x="1520473" y="734060"/>
                </a:lnTo>
                <a:close/>
              </a:path>
              <a:path w="1706879" h="914400">
                <a:moveTo>
                  <a:pt x="1350875" y="783589"/>
                </a:moveTo>
                <a:lnTo>
                  <a:pt x="1177290" y="783589"/>
                </a:lnTo>
                <a:lnTo>
                  <a:pt x="1371600" y="853439"/>
                </a:lnTo>
                <a:lnTo>
                  <a:pt x="1350875" y="783589"/>
                </a:lnTo>
                <a:close/>
              </a:path>
              <a:path w="1706879" h="914400">
                <a:moveTo>
                  <a:pt x="1680509" y="669289"/>
                </a:moveTo>
                <a:lnTo>
                  <a:pt x="353059" y="669289"/>
                </a:lnTo>
                <a:lnTo>
                  <a:pt x="267970" y="781050"/>
                </a:lnTo>
                <a:lnTo>
                  <a:pt x="481329" y="734060"/>
                </a:lnTo>
                <a:lnTo>
                  <a:pt x="1520473" y="734060"/>
                </a:lnTo>
                <a:lnTo>
                  <a:pt x="1468120" y="673100"/>
                </a:lnTo>
                <a:lnTo>
                  <a:pt x="1686595" y="673100"/>
                </a:lnTo>
                <a:lnTo>
                  <a:pt x="1680509" y="669289"/>
                </a:lnTo>
                <a:close/>
              </a:path>
              <a:path w="1706879" h="914400">
                <a:moveTo>
                  <a:pt x="1523746" y="737869"/>
                </a:moveTo>
                <a:lnTo>
                  <a:pt x="1337309" y="737869"/>
                </a:lnTo>
                <a:lnTo>
                  <a:pt x="1560829" y="781050"/>
                </a:lnTo>
                <a:lnTo>
                  <a:pt x="1523746" y="737869"/>
                </a:lnTo>
                <a:close/>
              </a:path>
              <a:path w="1706879" h="914400">
                <a:moveTo>
                  <a:pt x="121920" y="228600"/>
                </a:moveTo>
                <a:lnTo>
                  <a:pt x="267970" y="320039"/>
                </a:lnTo>
                <a:lnTo>
                  <a:pt x="30479" y="339089"/>
                </a:lnTo>
                <a:lnTo>
                  <a:pt x="218440" y="407669"/>
                </a:lnTo>
                <a:lnTo>
                  <a:pt x="0" y="457200"/>
                </a:lnTo>
                <a:lnTo>
                  <a:pt x="217170" y="500380"/>
                </a:lnTo>
                <a:lnTo>
                  <a:pt x="30479" y="575310"/>
                </a:lnTo>
                <a:lnTo>
                  <a:pt x="262890" y="589280"/>
                </a:lnTo>
                <a:lnTo>
                  <a:pt x="121920" y="685800"/>
                </a:lnTo>
                <a:lnTo>
                  <a:pt x="353059" y="669289"/>
                </a:lnTo>
                <a:lnTo>
                  <a:pt x="1680509" y="669289"/>
                </a:lnTo>
                <a:lnTo>
                  <a:pt x="1560829" y="594360"/>
                </a:lnTo>
                <a:lnTo>
                  <a:pt x="1798320" y="575310"/>
                </a:lnTo>
                <a:lnTo>
                  <a:pt x="1610359" y="506730"/>
                </a:lnTo>
                <a:lnTo>
                  <a:pt x="1828800" y="457200"/>
                </a:lnTo>
                <a:lnTo>
                  <a:pt x="1611629" y="414019"/>
                </a:lnTo>
                <a:lnTo>
                  <a:pt x="1798320" y="339089"/>
                </a:lnTo>
                <a:lnTo>
                  <a:pt x="1565909" y="325119"/>
                </a:lnTo>
                <a:lnTo>
                  <a:pt x="1682766" y="245110"/>
                </a:lnTo>
                <a:lnTo>
                  <a:pt x="1475740" y="245110"/>
                </a:lnTo>
                <a:lnTo>
                  <a:pt x="1478640" y="241300"/>
                </a:lnTo>
                <a:lnTo>
                  <a:pt x="360679" y="241300"/>
                </a:lnTo>
                <a:lnTo>
                  <a:pt x="121920" y="228600"/>
                </a:lnTo>
                <a:close/>
              </a:path>
              <a:path w="1706879" h="914400">
                <a:moveTo>
                  <a:pt x="1686595" y="673100"/>
                </a:moveTo>
                <a:lnTo>
                  <a:pt x="1468120" y="673100"/>
                </a:lnTo>
                <a:lnTo>
                  <a:pt x="1706879" y="685800"/>
                </a:lnTo>
                <a:lnTo>
                  <a:pt x="1686595" y="673100"/>
                </a:lnTo>
                <a:close/>
              </a:path>
              <a:path w="1706879" h="914400">
                <a:moveTo>
                  <a:pt x="1706879" y="228600"/>
                </a:moveTo>
                <a:lnTo>
                  <a:pt x="1475740" y="245110"/>
                </a:lnTo>
                <a:lnTo>
                  <a:pt x="1682766" y="245110"/>
                </a:lnTo>
                <a:lnTo>
                  <a:pt x="1706879" y="228600"/>
                </a:lnTo>
                <a:close/>
              </a:path>
              <a:path w="1706879" h="914400">
                <a:moveTo>
                  <a:pt x="267970" y="133350"/>
                </a:moveTo>
                <a:lnTo>
                  <a:pt x="360679" y="241300"/>
                </a:lnTo>
                <a:lnTo>
                  <a:pt x="1478640" y="241300"/>
                </a:lnTo>
                <a:lnTo>
                  <a:pt x="1525053" y="180339"/>
                </a:lnTo>
                <a:lnTo>
                  <a:pt x="1347470" y="180339"/>
                </a:lnTo>
                <a:lnTo>
                  <a:pt x="1348240" y="176530"/>
                </a:lnTo>
                <a:lnTo>
                  <a:pt x="491490" y="176530"/>
                </a:lnTo>
                <a:lnTo>
                  <a:pt x="267970" y="133350"/>
                </a:lnTo>
                <a:close/>
              </a:path>
              <a:path w="1706879" h="914400">
                <a:moveTo>
                  <a:pt x="1560829" y="133350"/>
                </a:moveTo>
                <a:lnTo>
                  <a:pt x="1347470" y="180339"/>
                </a:lnTo>
                <a:lnTo>
                  <a:pt x="1525053" y="180339"/>
                </a:lnTo>
                <a:lnTo>
                  <a:pt x="1560829" y="133350"/>
                </a:lnTo>
                <a:close/>
              </a:path>
              <a:path w="1706879" h="914400">
                <a:moveTo>
                  <a:pt x="457200" y="60960"/>
                </a:moveTo>
                <a:lnTo>
                  <a:pt x="491490" y="176530"/>
                </a:lnTo>
                <a:lnTo>
                  <a:pt x="1348240" y="176530"/>
                </a:lnTo>
                <a:lnTo>
                  <a:pt x="1356967" y="133350"/>
                </a:lnTo>
                <a:lnTo>
                  <a:pt x="1188720" y="133350"/>
                </a:lnTo>
                <a:lnTo>
                  <a:pt x="1187927" y="130810"/>
                </a:lnTo>
                <a:lnTo>
                  <a:pt x="651509" y="130810"/>
                </a:lnTo>
                <a:lnTo>
                  <a:pt x="457200" y="60960"/>
                </a:lnTo>
                <a:close/>
              </a:path>
              <a:path w="1706879" h="914400">
                <a:moveTo>
                  <a:pt x="1371600" y="60960"/>
                </a:moveTo>
                <a:lnTo>
                  <a:pt x="1188720" y="133350"/>
                </a:lnTo>
                <a:lnTo>
                  <a:pt x="1356967" y="133350"/>
                </a:lnTo>
                <a:lnTo>
                  <a:pt x="1371600" y="60960"/>
                </a:lnTo>
                <a:close/>
              </a:path>
              <a:path w="1706879" h="914400">
                <a:moveTo>
                  <a:pt x="676909" y="15239"/>
                </a:moveTo>
                <a:lnTo>
                  <a:pt x="651509" y="130810"/>
                </a:lnTo>
                <a:lnTo>
                  <a:pt x="1187927" y="130810"/>
                </a:lnTo>
                <a:lnTo>
                  <a:pt x="1181195" y="109219"/>
                </a:lnTo>
                <a:lnTo>
                  <a:pt x="1012190" y="109219"/>
                </a:lnTo>
                <a:lnTo>
                  <a:pt x="1011052" y="107950"/>
                </a:lnTo>
                <a:lnTo>
                  <a:pt x="829309" y="107950"/>
                </a:lnTo>
                <a:lnTo>
                  <a:pt x="676909" y="15239"/>
                </a:lnTo>
                <a:close/>
              </a:path>
              <a:path w="1706879" h="914400">
                <a:moveTo>
                  <a:pt x="1151890" y="15239"/>
                </a:moveTo>
                <a:lnTo>
                  <a:pt x="1012190" y="109219"/>
                </a:lnTo>
                <a:lnTo>
                  <a:pt x="1181195" y="109219"/>
                </a:lnTo>
                <a:lnTo>
                  <a:pt x="1151890" y="15239"/>
                </a:lnTo>
                <a:close/>
              </a:path>
              <a:path w="1706879" h="914400">
                <a:moveTo>
                  <a:pt x="914400" y="0"/>
                </a:moveTo>
                <a:lnTo>
                  <a:pt x="829309" y="107950"/>
                </a:lnTo>
                <a:lnTo>
                  <a:pt x="1011052" y="107950"/>
                </a:lnTo>
                <a:lnTo>
                  <a:pt x="9144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001000" y="5029201"/>
            <a:ext cx="1828800" cy="276999"/>
          </a:xfrm>
          <a:custGeom>
            <a:avLst/>
            <a:gdLst/>
            <a:ahLst/>
            <a:cxnLst/>
            <a:rect l="l" t="t" r="r" b="b"/>
            <a:pathLst>
              <a:path w="1828800" h="914400">
                <a:moveTo>
                  <a:pt x="0" y="457200"/>
                </a:moveTo>
                <a:lnTo>
                  <a:pt x="217170" y="500380"/>
                </a:lnTo>
                <a:lnTo>
                  <a:pt x="30479" y="575310"/>
                </a:lnTo>
                <a:lnTo>
                  <a:pt x="262890" y="589280"/>
                </a:lnTo>
                <a:lnTo>
                  <a:pt x="121920" y="685800"/>
                </a:lnTo>
                <a:lnTo>
                  <a:pt x="353059" y="669289"/>
                </a:lnTo>
                <a:lnTo>
                  <a:pt x="267970" y="781050"/>
                </a:lnTo>
                <a:lnTo>
                  <a:pt x="481329" y="734060"/>
                </a:lnTo>
                <a:lnTo>
                  <a:pt x="457200" y="853439"/>
                </a:lnTo>
                <a:lnTo>
                  <a:pt x="640079" y="781050"/>
                </a:lnTo>
                <a:lnTo>
                  <a:pt x="676909" y="899160"/>
                </a:lnTo>
                <a:lnTo>
                  <a:pt x="816609" y="805180"/>
                </a:lnTo>
                <a:lnTo>
                  <a:pt x="914400" y="914400"/>
                </a:lnTo>
                <a:lnTo>
                  <a:pt x="999490" y="806450"/>
                </a:lnTo>
                <a:lnTo>
                  <a:pt x="1151890" y="899160"/>
                </a:lnTo>
                <a:lnTo>
                  <a:pt x="1177290" y="783589"/>
                </a:lnTo>
                <a:lnTo>
                  <a:pt x="1371600" y="853439"/>
                </a:lnTo>
                <a:lnTo>
                  <a:pt x="1337309" y="737869"/>
                </a:lnTo>
                <a:lnTo>
                  <a:pt x="1560829" y="781050"/>
                </a:lnTo>
                <a:lnTo>
                  <a:pt x="1468120" y="673100"/>
                </a:lnTo>
                <a:lnTo>
                  <a:pt x="1706879" y="685800"/>
                </a:lnTo>
                <a:lnTo>
                  <a:pt x="1560829" y="594360"/>
                </a:lnTo>
                <a:lnTo>
                  <a:pt x="1798320" y="575310"/>
                </a:lnTo>
                <a:lnTo>
                  <a:pt x="1610359" y="506730"/>
                </a:lnTo>
                <a:lnTo>
                  <a:pt x="1828800" y="457200"/>
                </a:lnTo>
                <a:lnTo>
                  <a:pt x="1611629" y="414019"/>
                </a:lnTo>
                <a:lnTo>
                  <a:pt x="1798320" y="339089"/>
                </a:lnTo>
                <a:lnTo>
                  <a:pt x="1565909" y="325119"/>
                </a:lnTo>
                <a:lnTo>
                  <a:pt x="1706879" y="228600"/>
                </a:lnTo>
                <a:lnTo>
                  <a:pt x="1475740" y="245110"/>
                </a:lnTo>
                <a:lnTo>
                  <a:pt x="1560829" y="133350"/>
                </a:lnTo>
                <a:lnTo>
                  <a:pt x="1347470" y="180339"/>
                </a:lnTo>
                <a:lnTo>
                  <a:pt x="1371600" y="60960"/>
                </a:lnTo>
                <a:lnTo>
                  <a:pt x="1188720" y="133350"/>
                </a:lnTo>
                <a:lnTo>
                  <a:pt x="1151890" y="15239"/>
                </a:lnTo>
                <a:lnTo>
                  <a:pt x="1012190" y="109219"/>
                </a:lnTo>
                <a:lnTo>
                  <a:pt x="914400" y="0"/>
                </a:lnTo>
                <a:lnTo>
                  <a:pt x="829309" y="107950"/>
                </a:lnTo>
                <a:lnTo>
                  <a:pt x="676909" y="15239"/>
                </a:lnTo>
                <a:lnTo>
                  <a:pt x="651509" y="130810"/>
                </a:lnTo>
                <a:lnTo>
                  <a:pt x="457200" y="60960"/>
                </a:lnTo>
                <a:lnTo>
                  <a:pt x="491490" y="176530"/>
                </a:lnTo>
                <a:lnTo>
                  <a:pt x="267970" y="133350"/>
                </a:lnTo>
                <a:lnTo>
                  <a:pt x="360679" y="241300"/>
                </a:lnTo>
                <a:lnTo>
                  <a:pt x="121920" y="228600"/>
                </a:lnTo>
                <a:lnTo>
                  <a:pt x="267970" y="320039"/>
                </a:lnTo>
                <a:lnTo>
                  <a:pt x="30479" y="339089"/>
                </a:lnTo>
                <a:lnTo>
                  <a:pt x="218440" y="407669"/>
                </a:lnTo>
                <a:lnTo>
                  <a:pt x="0" y="457200"/>
                </a:lnTo>
                <a:close/>
              </a:path>
            </a:pathLst>
          </a:custGeom>
          <a:ln w="3175">
            <a:solidFill>
              <a:srgbClr val="FFB41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001000" y="5029201"/>
            <a:ext cx="0" cy="276999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B41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829801" y="5943602"/>
            <a:ext cx="0" cy="276999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B41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8100059" y="5322572"/>
            <a:ext cx="1630045" cy="3052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2000" b="1" spc="209" dirty="0">
                <a:solidFill>
                  <a:srgbClr val="FFFFCC"/>
                </a:solidFill>
                <a:latin typeface="Times New Roman"/>
                <a:cs typeface="Times New Roman"/>
              </a:rPr>
              <a:t>R</a:t>
            </a:r>
            <a:r>
              <a:rPr sz="2000" b="1" spc="385" dirty="0">
                <a:solidFill>
                  <a:srgbClr val="FFFFCC"/>
                </a:solidFill>
                <a:latin typeface="Times New Roman"/>
                <a:cs typeface="Times New Roman"/>
              </a:rPr>
              <a:t>e</a:t>
            </a:r>
            <a:r>
              <a:rPr sz="2000" b="1" spc="325" dirty="0">
                <a:solidFill>
                  <a:srgbClr val="FFFFCC"/>
                </a:solidFill>
                <a:latin typeface="Times New Roman"/>
                <a:cs typeface="Times New Roman"/>
              </a:rPr>
              <a:t>c</a:t>
            </a:r>
            <a:r>
              <a:rPr sz="2000" b="1" spc="170" dirty="0">
                <a:solidFill>
                  <a:srgbClr val="FFFFCC"/>
                </a:solidFill>
                <a:latin typeface="Times New Roman"/>
                <a:cs typeface="Times New Roman"/>
              </a:rPr>
              <a:t>l</a:t>
            </a:r>
            <a:r>
              <a:rPr sz="2000" b="1" spc="310" dirty="0">
                <a:solidFill>
                  <a:srgbClr val="FFFFCC"/>
                </a:solidFill>
                <a:latin typeface="Times New Roman"/>
                <a:cs typeface="Times New Roman"/>
              </a:rPr>
              <a:t>a</a:t>
            </a:r>
            <a:r>
              <a:rPr sz="2000" b="1" spc="155" dirty="0">
                <a:solidFill>
                  <a:srgbClr val="FFFFCC"/>
                </a:solidFill>
                <a:latin typeface="Times New Roman"/>
                <a:cs typeface="Times New Roman"/>
              </a:rPr>
              <a:t>i</a:t>
            </a:r>
            <a:r>
              <a:rPr sz="2000" b="1" spc="480" dirty="0">
                <a:solidFill>
                  <a:srgbClr val="FFFFCC"/>
                </a:solidFill>
                <a:latin typeface="Times New Roman"/>
                <a:cs typeface="Times New Roman"/>
              </a:rPr>
              <a:t>m</a:t>
            </a:r>
            <a:r>
              <a:rPr sz="2000" b="1" spc="385" dirty="0">
                <a:solidFill>
                  <a:srgbClr val="FFFFCC"/>
                </a:solidFill>
                <a:latin typeface="Times New Roman"/>
                <a:cs typeface="Times New Roman"/>
              </a:rPr>
              <a:t>e</a:t>
            </a:r>
            <a:r>
              <a:rPr sz="2000" b="1" spc="240" dirty="0">
                <a:solidFill>
                  <a:srgbClr val="FFFFCC"/>
                </a:solidFill>
                <a:latin typeface="Times New Roman"/>
                <a:cs typeface="Times New Roman"/>
              </a:rPr>
              <a:t>d!</a:t>
            </a:r>
            <a:endParaRPr sz="200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83847" y="1895748"/>
          <a:ext cx="5144768" cy="2090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4951"/>
                <a:gridCol w="1508681"/>
                <a:gridCol w="3121136"/>
              </a:tblGrid>
              <a:tr h="66421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}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next;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</a:tr>
              <a:tr h="855984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int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62230">
                        <a:lnSpc>
                          <a:spcPts val="2039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main(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) { 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hea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d =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 ne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w 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LinkedList;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</a:tr>
              <a:tr h="570656">
                <a:tc>
                  <a:txBody>
                    <a:bodyPr/>
                    <a:lstStyle/>
                    <a:p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62230">
                        <a:lnSpc>
                          <a:spcPts val="2039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 LinkedList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28575">
                        <a:lnSpc>
                          <a:spcPts val="2039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mi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d =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 ne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w 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LinkedList; tai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 =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 ne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w 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LinkedList;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8458200" y="2286000"/>
          <a:ext cx="914400" cy="13174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</a:tblGrid>
              <a:tr h="4572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600" b="1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solidFill>
                      <a:srgbClr val="FFD21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57200">
                <a:tc gridSpan="2"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03013">
                <a:tc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127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4190" y="178267"/>
            <a:ext cx="9075420" cy="1508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0277"/>
            <a:r>
              <a:rPr spc="610" dirty="0"/>
              <a:t>R</a:t>
            </a:r>
            <a:r>
              <a:rPr spc="405" dirty="0"/>
              <a:t>e</a:t>
            </a:r>
            <a:r>
              <a:rPr spc="489" dirty="0"/>
              <a:t>fe</a:t>
            </a:r>
            <a:r>
              <a:rPr spc="414" dirty="0"/>
              <a:t>r</a:t>
            </a:r>
            <a:r>
              <a:rPr spc="640" dirty="0"/>
              <a:t>e</a:t>
            </a:r>
            <a:r>
              <a:rPr spc="610" dirty="0"/>
              <a:t>n</a:t>
            </a:r>
            <a:r>
              <a:rPr spc="575" dirty="0"/>
              <a:t>c</a:t>
            </a:r>
            <a:r>
              <a:rPr spc="580" dirty="0"/>
              <a:t>e</a:t>
            </a:r>
            <a:r>
              <a:rPr spc="295" dirty="0"/>
              <a:t> </a:t>
            </a:r>
            <a:r>
              <a:rPr spc="515" dirty="0"/>
              <a:t>Coun</a:t>
            </a:r>
            <a:r>
              <a:rPr spc="535" dirty="0"/>
              <a:t>t</a:t>
            </a:r>
            <a:r>
              <a:rPr spc="405" dirty="0"/>
              <a:t>in</a:t>
            </a:r>
            <a:r>
              <a:rPr spc="615" dirty="0"/>
              <a:t>g</a:t>
            </a:r>
            <a:r>
              <a:rPr spc="290" dirty="0"/>
              <a:t> </a:t>
            </a:r>
            <a:r>
              <a:rPr spc="285" dirty="0"/>
              <a:t>i</a:t>
            </a:r>
            <a:r>
              <a:rPr spc="525" dirty="0"/>
              <a:t>n</a:t>
            </a:r>
            <a:r>
              <a:rPr spc="290" dirty="0"/>
              <a:t> </a:t>
            </a:r>
            <a:r>
              <a:rPr spc="310" dirty="0"/>
              <a:t>A</a:t>
            </a:r>
            <a:r>
              <a:rPr spc="200" dirty="0"/>
              <a:t>c</a:t>
            </a:r>
            <a:r>
              <a:rPr spc="535" dirty="0"/>
              <a:t>t</a:t>
            </a:r>
            <a:r>
              <a:rPr spc="170" dirty="0"/>
              <a:t>i</a:t>
            </a:r>
            <a:r>
              <a:rPr spc="445" dirty="0"/>
              <a:t>o</a:t>
            </a:r>
            <a:r>
              <a:rPr spc="615" dirty="0"/>
              <a:t>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6072" y="1606551"/>
            <a:ext cx="249491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clas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s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{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4710" y="3960878"/>
            <a:ext cx="2219960" cy="539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>
              <a:lnSpc>
                <a:spcPts val="2039"/>
              </a:lnSpc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head.nex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mid; mid.nex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tail;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4710" y="4718051"/>
            <a:ext cx="249428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mi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d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tai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l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null;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4712" y="5236210"/>
            <a:ext cx="304292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b="1" spc="-6" dirty="0">
                <a:solidFill>
                  <a:srgbClr val="FF0000"/>
                </a:solidFill>
                <a:latin typeface="Courier New"/>
                <a:cs typeface="Courier New"/>
              </a:rPr>
              <a:t>head.next.nex</a:t>
            </a:r>
            <a:r>
              <a:rPr b="1" dirty="0">
                <a:solidFill>
                  <a:srgbClr val="FF0000"/>
                </a:solidFill>
                <a:latin typeface="Courier New"/>
                <a:cs typeface="Courier New"/>
              </a:rPr>
              <a:t>t =</a:t>
            </a:r>
            <a:r>
              <a:rPr b="1" spc="-6" dirty="0">
                <a:solidFill>
                  <a:srgbClr val="FF0000"/>
                </a:solidFill>
                <a:latin typeface="Courier New"/>
                <a:cs typeface="Courier New"/>
              </a:rPr>
              <a:t> null;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4712" y="5754371"/>
            <a:ext cx="167132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hea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d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null;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6072" y="6013451"/>
            <a:ext cx="16319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}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400800" y="22860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770879" y="2346960"/>
            <a:ext cx="5740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b="1" spc="-6" dirty="0">
                <a:solidFill>
                  <a:srgbClr val="191919"/>
                </a:solidFill>
                <a:latin typeface="Courier New"/>
                <a:cs typeface="Courier New"/>
              </a:rPr>
              <a:t>head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086601" y="2514601"/>
            <a:ext cx="1216661" cy="276999"/>
          </a:xfrm>
          <a:custGeom>
            <a:avLst/>
            <a:gdLst/>
            <a:ahLst/>
            <a:cxnLst/>
            <a:rect l="l" t="t" r="r" b="b"/>
            <a:pathLst>
              <a:path w="1216659">
                <a:moveTo>
                  <a:pt x="0" y="0"/>
                </a:moveTo>
                <a:lnTo>
                  <a:pt x="12166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95639" y="2459990"/>
            <a:ext cx="162560" cy="276999"/>
          </a:xfrm>
          <a:custGeom>
            <a:avLst/>
            <a:gdLst/>
            <a:ahLst/>
            <a:cxnLst/>
            <a:rect l="l" t="t" r="r" b="b"/>
            <a:pathLst>
              <a:path w="162559" h="109219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00800" y="29718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839459" y="3032760"/>
            <a:ext cx="43688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b="1" spc="-6" dirty="0">
                <a:solidFill>
                  <a:srgbClr val="191919"/>
                </a:solidFill>
                <a:latin typeface="Courier New"/>
                <a:cs typeface="Courier New"/>
              </a:rPr>
              <a:t>mid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458200" y="3657600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9144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" y="457200"/>
                </a:lnTo>
                <a:lnTo>
                  <a:pt x="914400" y="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458200" y="3657600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803642" y="3644902"/>
            <a:ext cx="224154" cy="4069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2600" b="1" dirty="0">
                <a:solidFill>
                  <a:srgbClr val="191919"/>
                </a:solidFill>
                <a:latin typeface="Courier New"/>
                <a:cs typeface="Courier New"/>
              </a:rPr>
              <a:t>1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458200" y="41148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400800" y="3657600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770879" y="3718560"/>
            <a:ext cx="5740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b="1" spc="-6" dirty="0">
                <a:solidFill>
                  <a:srgbClr val="191919"/>
                </a:solidFill>
                <a:latin typeface="Courier New"/>
                <a:cs typeface="Courier New"/>
              </a:rPr>
              <a:t>tail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860790" y="3495041"/>
            <a:ext cx="109220" cy="276999"/>
          </a:xfrm>
          <a:custGeom>
            <a:avLst/>
            <a:gdLst/>
            <a:ahLst/>
            <a:cxnLst/>
            <a:rect l="l" t="t" r="r" b="b"/>
            <a:pathLst>
              <a:path w="109220" h="162560">
                <a:moveTo>
                  <a:pt x="109219" y="0"/>
                </a:moveTo>
                <a:lnTo>
                  <a:pt x="0" y="0"/>
                </a:lnTo>
                <a:lnTo>
                  <a:pt x="54609" y="162560"/>
                </a:lnTo>
                <a:lnTo>
                  <a:pt x="1092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400800" y="3657600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400800" y="29718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458200" y="41148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0" y="457200"/>
                </a:moveTo>
                <a:lnTo>
                  <a:pt x="914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83847" y="1895748"/>
          <a:ext cx="5144768" cy="2090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4951"/>
                <a:gridCol w="1508681"/>
                <a:gridCol w="3121136"/>
              </a:tblGrid>
              <a:tr h="66421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}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next;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</a:tr>
              <a:tr h="855984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int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62230">
                        <a:lnSpc>
                          <a:spcPts val="2039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main(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) { 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hea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d =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 ne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w 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LinkedList;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</a:tr>
              <a:tr h="570656">
                <a:tc>
                  <a:txBody>
                    <a:bodyPr/>
                    <a:lstStyle/>
                    <a:p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62230">
                        <a:lnSpc>
                          <a:spcPts val="2039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 LinkedList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28575">
                        <a:lnSpc>
                          <a:spcPts val="2039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mi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d =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 ne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w 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LinkedList; tai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 =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 ne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w 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LinkedList;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21" name="object 21"/>
          <p:cNvGraphicFramePr>
            <a:graphicFrameLocks noGrp="1"/>
          </p:cNvGraphicFramePr>
          <p:nvPr/>
        </p:nvGraphicFramePr>
        <p:xfrm>
          <a:off x="8458200" y="2286000"/>
          <a:ext cx="914400" cy="13174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</a:tblGrid>
              <a:tr h="4572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600" b="1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solidFill>
                      <a:srgbClr val="FFD21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57200">
                <a:tc gridSpan="2"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03013">
                <a:tc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127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4190" y="178267"/>
            <a:ext cx="9075420" cy="1508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0277"/>
            <a:r>
              <a:rPr spc="610" dirty="0"/>
              <a:t>R</a:t>
            </a:r>
            <a:r>
              <a:rPr spc="405" dirty="0"/>
              <a:t>e</a:t>
            </a:r>
            <a:r>
              <a:rPr spc="489" dirty="0"/>
              <a:t>fe</a:t>
            </a:r>
            <a:r>
              <a:rPr spc="414" dirty="0"/>
              <a:t>r</a:t>
            </a:r>
            <a:r>
              <a:rPr spc="640" dirty="0"/>
              <a:t>e</a:t>
            </a:r>
            <a:r>
              <a:rPr spc="610" dirty="0"/>
              <a:t>n</a:t>
            </a:r>
            <a:r>
              <a:rPr spc="575" dirty="0"/>
              <a:t>c</a:t>
            </a:r>
            <a:r>
              <a:rPr spc="580" dirty="0"/>
              <a:t>e</a:t>
            </a:r>
            <a:r>
              <a:rPr spc="295" dirty="0"/>
              <a:t> </a:t>
            </a:r>
            <a:r>
              <a:rPr spc="515" dirty="0"/>
              <a:t>Coun</a:t>
            </a:r>
            <a:r>
              <a:rPr spc="535" dirty="0"/>
              <a:t>t</a:t>
            </a:r>
            <a:r>
              <a:rPr spc="405" dirty="0"/>
              <a:t>in</a:t>
            </a:r>
            <a:r>
              <a:rPr spc="615" dirty="0"/>
              <a:t>g</a:t>
            </a:r>
            <a:r>
              <a:rPr spc="290" dirty="0"/>
              <a:t> </a:t>
            </a:r>
            <a:r>
              <a:rPr spc="285" dirty="0"/>
              <a:t>i</a:t>
            </a:r>
            <a:r>
              <a:rPr spc="525" dirty="0"/>
              <a:t>n</a:t>
            </a:r>
            <a:r>
              <a:rPr spc="290" dirty="0"/>
              <a:t> </a:t>
            </a:r>
            <a:r>
              <a:rPr spc="310" dirty="0"/>
              <a:t>A</a:t>
            </a:r>
            <a:r>
              <a:rPr spc="200" dirty="0"/>
              <a:t>c</a:t>
            </a:r>
            <a:r>
              <a:rPr spc="535" dirty="0"/>
              <a:t>t</a:t>
            </a:r>
            <a:r>
              <a:rPr spc="170" dirty="0"/>
              <a:t>i</a:t>
            </a:r>
            <a:r>
              <a:rPr spc="445" dirty="0"/>
              <a:t>o</a:t>
            </a:r>
            <a:r>
              <a:rPr spc="615" dirty="0"/>
              <a:t>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6072" y="1606551"/>
            <a:ext cx="249491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clas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s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{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4710" y="3960878"/>
            <a:ext cx="2219960" cy="539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>
              <a:lnSpc>
                <a:spcPts val="2039"/>
              </a:lnSpc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head.nex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mid; mid.nex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tail;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4710" y="4718051"/>
            <a:ext cx="249428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mi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d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tai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l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null;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4712" y="5236210"/>
            <a:ext cx="304292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head.next.nex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null;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4712" y="5754371"/>
            <a:ext cx="167132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b="1" spc="-6" dirty="0">
                <a:solidFill>
                  <a:srgbClr val="FF0000"/>
                </a:solidFill>
                <a:latin typeface="Courier New"/>
                <a:cs typeface="Courier New"/>
              </a:rPr>
              <a:t>hea</a:t>
            </a:r>
            <a:r>
              <a:rPr b="1" dirty="0">
                <a:solidFill>
                  <a:srgbClr val="FF0000"/>
                </a:solidFill>
                <a:latin typeface="Courier New"/>
                <a:cs typeface="Courier New"/>
              </a:rPr>
              <a:t>d =</a:t>
            </a:r>
            <a:r>
              <a:rPr b="1" spc="-6" dirty="0">
                <a:solidFill>
                  <a:srgbClr val="FF0000"/>
                </a:solidFill>
                <a:latin typeface="Courier New"/>
                <a:cs typeface="Courier New"/>
              </a:rPr>
              <a:t> null;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6072" y="6013451"/>
            <a:ext cx="16319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}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400800" y="22860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770879" y="2346960"/>
            <a:ext cx="5740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b="1" spc="-6" dirty="0">
                <a:solidFill>
                  <a:srgbClr val="191919"/>
                </a:solidFill>
                <a:latin typeface="Courier New"/>
                <a:cs typeface="Courier New"/>
              </a:rPr>
              <a:t>head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086601" y="2514601"/>
            <a:ext cx="1216661" cy="276999"/>
          </a:xfrm>
          <a:custGeom>
            <a:avLst/>
            <a:gdLst/>
            <a:ahLst/>
            <a:cxnLst/>
            <a:rect l="l" t="t" r="r" b="b"/>
            <a:pathLst>
              <a:path w="1216659">
                <a:moveTo>
                  <a:pt x="0" y="0"/>
                </a:moveTo>
                <a:lnTo>
                  <a:pt x="12166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95639" y="2459990"/>
            <a:ext cx="162560" cy="276999"/>
          </a:xfrm>
          <a:custGeom>
            <a:avLst/>
            <a:gdLst/>
            <a:ahLst/>
            <a:cxnLst/>
            <a:rect l="l" t="t" r="r" b="b"/>
            <a:pathLst>
              <a:path w="162559" h="109219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00800" y="29718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839459" y="3032760"/>
            <a:ext cx="43688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b="1" spc="-6" dirty="0">
                <a:solidFill>
                  <a:srgbClr val="191919"/>
                </a:solidFill>
                <a:latin typeface="Courier New"/>
                <a:cs typeface="Courier New"/>
              </a:rPr>
              <a:t>mid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458200" y="3657600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9144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" y="457200"/>
                </a:lnTo>
                <a:lnTo>
                  <a:pt x="914400" y="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458200" y="3657600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803642" y="3644902"/>
            <a:ext cx="224154" cy="4069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2600" b="1" dirty="0">
                <a:solidFill>
                  <a:srgbClr val="191919"/>
                </a:solidFill>
                <a:latin typeface="Courier New"/>
                <a:cs typeface="Courier New"/>
              </a:rPr>
              <a:t>1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458200" y="41148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400800" y="3657600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770879" y="3718560"/>
            <a:ext cx="5740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b="1" spc="-6" dirty="0">
                <a:solidFill>
                  <a:srgbClr val="191919"/>
                </a:solidFill>
                <a:latin typeface="Courier New"/>
                <a:cs typeface="Courier New"/>
              </a:rPr>
              <a:t>tail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860790" y="3495041"/>
            <a:ext cx="109220" cy="276999"/>
          </a:xfrm>
          <a:custGeom>
            <a:avLst/>
            <a:gdLst/>
            <a:ahLst/>
            <a:cxnLst/>
            <a:rect l="l" t="t" r="r" b="b"/>
            <a:pathLst>
              <a:path w="109220" h="162560">
                <a:moveTo>
                  <a:pt x="109219" y="0"/>
                </a:moveTo>
                <a:lnTo>
                  <a:pt x="0" y="0"/>
                </a:lnTo>
                <a:lnTo>
                  <a:pt x="54609" y="162560"/>
                </a:lnTo>
                <a:lnTo>
                  <a:pt x="1092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400800" y="3657600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400800" y="29718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458200" y="41148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0" y="457200"/>
                </a:moveTo>
                <a:lnTo>
                  <a:pt x="914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83847" y="1895748"/>
          <a:ext cx="5144768" cy="2090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4951"/>
                <a:gridCol w="1508681"/>
                <a:gridCol w="3121136"/>
              </a:tblGrid>
              <a:tr h="66421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}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next;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</a:tr>
              <a:tr h="855984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int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62230">
                        <a:lnSpc>
                          <a:spcPts val="2039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main(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) { 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hea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d =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 ne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w 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LinkedList;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</a:tr>
              <a:tr h="570656">
                <a:tc>
                  <a:txBody>
                    <a:bodyPr/>
                    <a:lstStyle/>
                    <a:p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62230">
                        <a:lnSpc>
                          <a:spcPts val="2039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 LinkedList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28575">
                        <a:lnSpc>
                          <a:spcPts val="2039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mi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d =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 ne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w 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LinkedList; tai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 =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 ne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w 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LinkedList;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21" name="object 21"/>
          <p:cNvGraphicFramePr>
            <a:graphicFrameLocks noGrp="1"/>
          </p:cNvGraphicFramePr>
          <p:nvPr/>
        </p:nvGraphicFramePr>
        <p:xfrm>
          <a:off x="8458200" y="2286000"/>
          <a:ext cx="914400" cy="13174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</a:tblGrid>
              <a:tr h="4572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600" b="1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solidFill>
                      <a:srgbClr val="FFD21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57200">
                <a:tc gridSpan="2"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03013">
                <a:tc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127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4190" y="178267"/>
            <a:ext cx="9075420" cy="1508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0277"/>
            <a:r>
              <a:rPr spc="610" dirty="0"/>
              <a:t>R</a:t>
            </a:r>
            <a:r>
              <a:rPr spc="405" dirty="0"/>
              <a:t>e</a:t>
            </a:r>
            <a:r>
              <a:rPr spc="489" dirty="0"/>
              <a:t>fe</a:t>
            </a:r>
            <a:r>
              <a:rPr spc="414" dirty="0"/>
              <a:t>r</a:t>
            </a:r>
            <a:r>
              <a:rPr spc="640" dirty="0"/>
              <a:t>e</a:t>
            </a:r>
            <a:r>
              <a:rPr spc="610" dirty="0"/>
              <a:t>n</a:t>
            </a:r>
            <a:r>
              <a:rPr spc="575" dirty="0"/>
              <a:t>c</a:t>
            </a:r>
            <a:r>
              <a:rPr spc="580" dirty="0"/>
              <a:t>e</a:t>
            </a:r>
            <a:r>
              <a:rPr spc="295" dirty="0"/>
              <a:t> </a:t>
            </a:r>
            <a:r>
              <a:rPr spc="515" dirty="0"/>
              <a:t>Coun</a:t>
            </a:r>
            <a:r>
              <a:rPr spc="535" dirty="0"/>
              <a:t>t</a:t>
            </a:r>
            <a:r>
              <a:rPr spc="405" dirty="0"/>
              <a:t>in</a:t>
            </a:r>
            <a:r>
              <a:rPr spc="615" dirty="0"/>
              <a:t>g</a:t>
            </a:r>
            <a:r>
              <a:rPr spc="290" dirty="0"/>
              <a:t> </a:t>
            </a:r>
            <a:r>
              <a:rPr spc="285" dirty="0"/>
              <a:t>i</a:t>
            </a:r>
            <a:r>
              <a:rPr spc="525" dirty="0"/>
              <a:t>n</a:t>
            </a:r>
            <a:r>
              <a:rPr spc="290" dirty="0"/>
              <a:t> </a:t>
            </a:r>
            <a:r>
              <a:rPr spc="310" dirty="0"/>
              <a:t>A</a:t>
            </a:r>
            <a:r>
              <a:rPr spc="200" dirty="0"/>
              <a:t>c</a:t>
            </a:r>
            <a:r>
              <a:rPr spc="535" dirty="0"/>
              <a:t>t</a:t>
            </a:r>
            <a:r>
              <a:rPr spc="170" dirty="0"/>
              <a:t>i</a:t>
            </a:r>
            <a:r>
              <a:rPr spc="445" dirty="0"/>
              <a:t>o</a:t>
            </a:r>
            <a:r>
              <a:rPr spc="615" dirty="0"/>
              <a:t>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6072" y="1606551"/>
            <a:ext cx="249491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clas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s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{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4710" y="3960878"/>
            <a:ext cx="2219960" cy="539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>
              <a:lnSpc>
                <a:spcPts val="2039"/>
              </a:lnSpc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head.nex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mid; mid.nex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tail;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4710" y="4718051"/>
            <a:ext cx="249428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mi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d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tai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l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null;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4712" y="5236210"/>
            <a:ext cx="304292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pc="-6" dirty="0">
                <a:latin typeface="Courier New"/>
                <a:cs typeface="Courier New"/>
              </a:rPr>
              <a:t>head.next.nex</a:t>
            </a:r>
            <a:r>
              <a:rPr dirty="0">
                <a:latin typeface="Courier New"/>
                <a:cs typeface="Courier New"/>
              </a:rPr>
              <a:t>t =</a:t>
            </a:r>
            <a:r>
              <a:rPr spc="-6" dirty="0">
                <a:latin typeface="Courier New"/>
                <a:cs typeface="Courier New"/>
              </a:rPr>
              <a:t> null;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4712" y="5754371"/>
            <a:ext cx="167132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b="1" spc="-6" dirty="0">
                <a:solidFill>
                  <a:srgbClr val="FF0000"/>
                </a:solidFill>
                <a:latin typeface="Courier New"/>
                <a:cs typeface="Courier New"/>
              </a:rPr>
              <a:t>hea</a:t>
            </a:r>
            <a:r>
              <a:rPr b="1" dirty="0">
                <a:solidFill>
                  <a:srgbClr val="FF0000"/>
                </a:solidFill>
                <a:latin typeface="Courier New"/>
                <a:cs typeface="Courier New"/>
              </a:rPr>
              <a:t>d =</a:t>
            </a:r>
            <a:r>
              <a:rPr b="1" spc="-6" dirty="0">
                <a:solidFill>
                  <a:srgbClr val="FF0000"/>
                </a:solidFill>
                <a:latin typeface="Courier New"/>
                <a:cs typeface="Courier New"/>
              </a:rPr>
              <a:t> null;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6072" y="6013451"/>
            <a:ext cx="16319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}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400800" y="22860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770879" y="2346960"/>
            <a:ext cx="5740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b="1" spc="-6" dirty="0">
                <a:solidFill>
                  <a:srgbClr val="191919"/>
                </a:solidFill>
                <a:latin typeface="Courier New"/>
                <a:cs typeface="Courier New"/>
              </a:rPr>
              <a:t>head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400800" y="29718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839459" y="3032760"/>
            <a:ext cx="43688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b="1" spc="-6" dirty="0">
                <a:solidFill>
                  <a:srgbClr val="191919"/>
                </a:solidFill>
                <a:latin typeface="Courier New"/>
                <a:cs typeface="Courier New"/>
              </a:rPr>
              <a:t>mid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458200" y="3657600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9144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" y="457200"/>
                </a:lnTo>
                <a:lnTo>
                  <a:pt x="914400" y="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458200" y="3657600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803642" y="3644902"/>
            <a:ext cx="224154" cy="4069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2600" b="1" dirty="0">
                <a:solidFill>
                  <a:srgbClr val="191919"/>
                </a:solidFill>
                <a:latin typeface="Courier New"/>
                <a:cs typeface="Courier New"/>
              </a:rPr>
              <a:t>1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458200" y="41148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00800" y="3657600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770879" y="3718560"/>
            <a:ext cx="5740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b="1" spc="-6" dirty="0">
                <a:solidFill>
                  <a:srgbClr val="191919"/>
                </a:solidFill>
                <a:latin typeface="Courier New"/>
                <a:cs typeface="Courier New"/>
              </a:rPr>
              <a:t>tail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860790" y="3495041"/>
            <a:ext cx="109220" cy="276999"/>
          </a:xfrm>
          <a:custGeom>
            <a:avLst/>
            <a:gdLst/>
            <a:ahLst/>
            <a:cxnLst/>
            <a:rect l="l" t="t" r="r" b="b"/>
            <a:pathLst>
              <a:path w="109220" h="162560">
                <a:moveTo>
                  <a:pt x="109219" y="0"/>
                </a:moveTo>
                <a:lnTo>
                  <a:pt x="0" y="0"/>
                </a:lnTo>
                <a:lnTo>
                  <a:pt x="54609" y="162560"/>
                </a:lnTo>
                <a:lnTo>
                  <a:pt x="1092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400800" y="3657600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400800" y="29718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458200" y="41148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0" y="457200"/>
                </a:moveTo>
                <a:lnTo>
                  <a:pt x="914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400800" y="22860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83847" y="1895748"/>
          <a:ext cx="5144768" cy="2090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4951"/>
                <a:gridCol w="1508681"/>
                <a:gridCol w="3121136"/>
              </a:tblGrid>
              <a:tr h="66421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}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next;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</a:tr>
              <a:tr h="855984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int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62230">
                        <a:lnSpc>
                          <a:spcPts val="2039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main(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) { 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hea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d =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 ne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w 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LinkedList;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</a:tr>
              <a:tr h="570656">
                <a:tc>
                  <a:txBody>
                    <a:bodyPr/>
                    <a:lstStyle/>
                    <a:p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62230">
                        <a:lnSpc>
                          <a:spcPts val="2039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 LinkedList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28575">
                        <a:lnSpc>
                          <a:spcPts val="2039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mi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d =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 ne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w 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LinkedList; tai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 =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 ne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w 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LinkedList;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8458200" y="2286000"/>
          <a:ext cx="914400" cy="13174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</a:tblGrid>
              <a:tr h="4572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600" b="1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solidFill>
                      <a:srgbClr val="FFD21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57200">
                <a:tc gridSpan="2"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03013">
                <a:tc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127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4190" y="178267"/>
            <a:ext cx="9075420" cy="1508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0277"/>
            <a:r>
              <a:rPr spc="610" dirty="0"/>
              <a:t>R</a:t>
            </a:r>
            <a:r>
              <a:rPr spc="405" dirty="0"/>
              <a:t>e</a:t>
            </a:r>
            <a:r>
              <a:rPr spc="489" dirty="0"/>
              <a:t>fe</a:t>
            </a:r>
            <a:r>
              <a:rPr spc="414" dirty="0"/>
              <a:t>r</a:t>
            </a:r>
            <a:r>
              <a:rPr spc="640" dirty="0"/>
              <a:t>e</a:t>
            </a:r>
            <a:r>
              <a:rPr spc="610" dirty="0"/>
              <a:t>n</a:t>
            </a:r>
            <a:r>
              <a:rPr spc="575" dirty="0"/>
              <a:t>c</a:t>
            </a:r>
            <a:r>
              <a:rPr spc="580" dirty="0"/>
              <a:t>e</a:t>
            </a:r>
            <a:r>
              <a:rPr spc="295" dirty="0"/>
              <a:t> </a:t>
            </a:r>
            <a:r>
              <a:rPr spc="515" dirty="0"/>
              <a:t>Coun</a:t>
            </a:r>
            <a:r>
              <a:rPr spc="535" dirty="0"/>
              <a:t>t</a:t>
            </a:r>
            <a:r>
              <a:rPr spc="405" dirty="0"/>
              <a:t>in</a:t>
            </a:r>
            <a:r>
              <a:rPr spc="615" dirty="0"/>
              <a:t>g</a:t>
            </a:r>
            <a:r>
              <a:rPr spc="290" dirty="0"/>
              <a:t> </a:t>
            </a:r>
            <a:r>
              <a:rPr spc="285" dirty="0"/>
              <a:t>i</a:t>
            </a:r>
            <a:r>
              <a:rPr spc="525" dirty="0"/>
              <a:t>n</a:t>
            </a:r>
            <a:r>
              <a:rPr spc="290" dirty="0"/>
              <a:t> </a:t>
            </a:r>
            <a:r>
              <a:rPr spc="310" dirty="0"/>
              <a:t>A</a:t>
            </a:r>
            <a:r>
              <a:rPr spc="200" dirty="0"/>
              <a:t>c</a:t>
            </a:r>
            <a:r>
              <a:rPr spc="535" dirty="0"/>
              <a:t>t</a:t>
            </a:r>
            <a:r>
              <a:rPr spc="170" dirty="0"/>
              <a:t>i</a:t>
            </a:r>
            <a:r>
              <a:rPr spc="445" dirty="0"/>
              <a:t>o</a:t>
            </a:r>
            <a:r>
              <a:rPr spc="615" dirty="0"/>
              <a:t>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6072" y="1606551"/>
            <a:ext cx="249491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clas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s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{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4710" y="3960878"/>
            <a:ext cx="2219960" cy="539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>
              <a:lnSpc>
                <a:spcPts val="2039"/>
              </a:lnSpc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head.nex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mid; mid.nex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tail;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4710" y="4718051"/>
            <a:ext cx="249428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mi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d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tai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l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null;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4712" y="5236210"/>
            <a:ext cx="304292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pc="-6" dirty="0">
                <a:latin typeface="Courier New"/>
                <a:cs typeface="Courier New"/>
              </a:rPr>
              <a:t>head.next.nex</a:t>
            </a:r>
            <a:r>
              <a:rPr dirty="0">
                <a:latin typeface="Courier New"/>
                <a:cs typeface="Courier New"/>
              </a:rPr>
              <a:t>t =</a:t>
            </a:r>
            <a:r>
              <a:rPr spc="-6" dirty="0">
                <a:latin typeface="Courier New"/>
                <a:cs typeface="Courier New"/>
              </a:rPr>
              <a:t> null;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4712" y="5754371"/>
            <a:ext cx="167132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b="1" spc="-6" dirty="0">
                <a:solidFill>
                  <a:srgbClr val="FF0000"/>
                </a:solidFill>
                <a:latin typeface="Courier New"/>
                <a:cs typeface="Courier New"/>
              </a:rPr>
              <a:t>hea</a:t>
            </a:r>
            <a:r>
              <a:rPr b="1" dirty="0">
                <a:solidFill>
                  <a:srgbClr val="FF0000"/>
                </a:solidFill>
                <a:latin typeface="Courier New"/>
                <a:cs typeface="Courier New"/>
              </a:rPr>
              <a:t>d =</a:t>
            </a:r>
            <a:r>
              <a:rPr b="1" spc="-6" dirty="0">
                <a:solidFill>
                  <a:srgbClr val="FF0000"/>
                </a:solidFill>
                <a:latin typeface="Courier New"/>
                <a:cs typeface="Courier New"/>
              </a:rPr>
              <a:t> null;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6072" y="6013451"/>
            <a:ext cx="16319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}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400800" y="22860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770879" y="2346960"/>
            <a:ext cx="5740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b="1" spc="-6" dirty="0">
                <a:solidFill>
                  <a:srgbClr val="191919"/>
                </a:solidFill>
                <a:latin typeface="Courier New"/>
                <a:cs typeface="Courier New"/>
              </a:rPr>
              <a:t>head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400800" y="29718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839459" y="3032760"/>
            <a:ext cx="43688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b="1" spc="-6" dirty="0">
                <a:solidFill>
                  <a:srgbClr val="191919"/>
                </a:solidFill>
                <a:latin typeface="Courier New"/>
                <a:cs typeface="Courier New"/>
              </a:rPr>
              <a:t>mid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458200" y="3657600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9144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" y="457200"/>
                </a:lnTo>
                <a:lnTo>
                  <a:pt x="914400" y="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458200" y="3657600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803642" y="3644902"/>
            <a:ext cx="224154" cy="4069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2600" b="1" dirty="0">
                <a:solidFill>
                  <a:srgbClr val="191919"/>
                </a:solidFill>
                <a:latin typeface="Courier New"/>
                <a:cs typeface="Courier New"/>
              </a:rPr>
              <a:t>1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458200" y="41148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00800" y="3657600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770879" y="3718560"/>
            <a:ext cx="5740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b="1" spc="-6" dirty="0">
                <a:solidFill>
                  <a:srgbClr val="191919"/>
                </a:solidFill>
                <a:latin typeface="Courier New"/>
                <a:cs typeface="Courier New"/>
              </a:rPr>
              <a:t>tail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860790" y="3495041"/>
            <a:ext cx="109220" cy="276999"/>
          </a:xfrm>
          <a:custGeom>
            <a:avLst/>
            <a:gdLst/>
            <a:ahLst/>
            <a:cxnLst/>
            <a:rect l="l" t="t" r="r" b="b"/>
            <a:pathLst>
              <a:path w="109220" h="162560">
                <a:moveTo>
                  <a:pt x="109219" y="0"/>
                </a:moveTo>
                <a:lnTo>
                  <a:pt x="0" y="0"/>
                </a:lnTo>
                <a:lnTo>
                  <a:pt x="54609" y="162560"/>
                </a:lnTo>
                <a:lnTo>
                  <a:pt x="1092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400800" y="3657600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400800" y="29718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458200" y="41148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0" y="457200"/>
                </a:moveTo>
                <a:lnTo>
                  <a:pt x="914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400800" y="22860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83847" y="1895748"/>
          <a:ext cx="5144768" cy="2090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4951"/>
                <a:gridCol w="1508681"/>
                <a:gridCol w="3121136"/>
              </a:tblGrid>
              <a:tr h="66421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}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next;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</a:tr>
              <a:tr h="855984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int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62230">
                        <a:lnSpc>
                          <a:spcPts val="2039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main(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) { 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hea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d =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 ne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w 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LinkedList;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</a:tr>
              <a:tr h="570656">
                <a:tc>
                  <a:txBody>
                    <a:bodyPr/>
                    <a:lstStyle/>
                    <a:p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62230">
                        <a:lnSpc>
                          <a:spcPts val="2039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 LinkedList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28575">
                        <a:lnSpc>
                          <a:spcPts val="2039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mi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d =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 ne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w 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LinkedList; tai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 =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 ne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w 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LinkedList;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8458200" y="2286000"/>
          <a:ext cx="914400" cy="13174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</a:tblGrid>
              <a:tr h="4572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600" b="1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0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solidFill>
                      <a:srgbClr val="FFD21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57200">
                <a:tc gridSpan="2"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03013">
                <a:tc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127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4190" y="178267"/>
            <a:ext cx="9075420" cy="1508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0277"/>
            <a:r>
              <a:rPr spc="610" dirty="0"/>
              <a:t>R</a:t>
            </a:r>
            <a:r>
              <a:rPr spc="405" dirty="0"/>
              <a:t>e</a:t>
            </a:r>
            <a:r>
              <a:rPr spc="489" dirty="0"/>
              <a:t>fe</a:t>
            </a:r>
            <a:r>
              <a:rPr spc="414" dirty="0"/>
              <a:t>r</a:t>
            </a:r>
            <a:r>
              <a:rPr spc="640" dirty="0"/>
              <a:t>e</a:t>
            </a:r>
            <a:r>
              <a:rPr spc="610" dirty="0"/>
              <a:t>n</a:t>
            </a:r>
            <a:r>
              <a:rPr spc="575" dirty="0"/>
              <a:t>c</a:t>
            </a:r>
            <a:r>
              <a:rPr spc="580" dirty="0"/>
              <a:t>e</a:t>
            </a:r>
            <a:r>
              <a:rPr spc="295" dirty="0"/>
              <a:t> </a:t>
            </a:r>
            <a:r>
              <a:rPr spc="515" dirty="0"/>
              <a:t>Coun</a:t>
            </a:r>
            <a:r>
              <a:rPr spc="535" dirty="0"/>
              <a:t>t</a:t>
            </a:r>
            <a:r>
              <a:rPr spc="405" dirty="0"/>
              <a:t>in</a:t>
            </a:r>
            <a:r>
              <a:rPr spc="615" dirty="0"/>
              <a:t>g</a:t>
            </a:r>
            <a:r>
              <a:rPr spc="290" dirty="0"/>
              <a:t> </a:t>
            </a:r>
            <a:r>
              <a:rPr spc="285" dirty="0"/>
              <a:t>i</a:t>
            </a:r>
            <a:r>
              <a:rPr spc="525" dirty="0"/>
              <a:t>n</a:t>
            </a:r>
            <a:r>
              <a:rPr spc="290" dirty="0"/>
              <a:t> </a:t>
            </a:r>
            <a:r>
              <a:rPr spc="310" dirty="0"/>
              <a:t>A</a:t>
            </a:r>
            <a:r>
              <a:rPr spc="200" dirty="0"/>
              <a:t>c</a:t>
            </a:r>
            <a:r>
              <a:rPr spc="535" dirty="0"/>
              <a:t>t</a:t>
            </a:r>
            <a:r>
              <a:rPr spc="170" dirty="0"/>
              <a:t>i</a:t>
            </a:r>
            <a:r>
              <a:rPr spc="445" dirty="0"/>
              <a:t>o</a:t>
            </a:r>
            <a:r>
              <a:rPr spc="615" dirty="0"/>
              <a:t>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6072" y="1627886"/>
            <a:ext cx="2768600" cy="785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60589" marR="6348" indent="-548527">
              <a:lnSpc>
                <a:spcPts val="2039"/>
              </a:lnSpc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clas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s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{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next;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6071" y="2644141"/>
            <a:ext cx="1671954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in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main(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) {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4710" y="3960878"/>
            <a:ext cx="2219960" cy="539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>
              <a:lnSpc>
                <a:spcPts val="2039"/>
              </a:lnSpc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head.nex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mid; mid.nex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tail;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4710" y="4718051"/>
            <a:ext cx="249428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mi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d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tai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l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null;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4712" y="5236210"/>
            <a:ext cx="304292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pc="-6" dirty="0">
                <a:latin typeface="Courier New"/>
                <a:cs typeface="Courier New"/>
              </a:rPr>
              <a:t>head.next.nex</a:t>
            </a:r>
            <a:r>
              <a:rPr dirty="0">
                <a:latin typeface="Courier New"/>
                <a:cs typeface="Courier New"/>
              </a:rPr>
              <a:t>t =</a:t>
            </a:r>
            <a:r>
              <a:rPr spc="-6" dirty="0">
                <a:latin typeface="Courier New"/>
                <a:cs typeface="Courier New"/>
              </a:rPr>
              <a:t> null;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4712" y="5754371"/>
            <a:ext cx="167132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b="1" spc="-6" dirty="0">
                <a:solidFill>
                  <a:srgbClr val="FF0000"/>
                </a:solidFill>
                <a:latin typeface="Courier New"/>
                <a:cs typeface="Courier New"/>
              </a:rPr>
              <a:t>hea</a:t>
            </a:r>
            <a:r>
              <a:rPr b="1" dirty="0">
                <a:solidFill>
                  <a:srgbClr val="FF0000"/>
                </a:solidFill>
                <a:latin typeface="Courier New"/>
                <a:cs typeface="Courier New"/>
              </a:rPr>
              <a:t>d =</a:t>
            </a:r>
            <a:r>
              <a:rPr b="1" spc="-6" dirty="0">
                <a:solidFill>
                  <a:srgbClr val="FF0000"/>
                </a:solidFill>
                <a:latin typeface="Courier New"/>
                <a:cs typeface="Courier New"/>
              </a:rPr>
              <a:t> null;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6072" y="6013451"/>
            <a:ext cx="16319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}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400800" y="22860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770879" y="2346960"/>
            <a:ext cx="5740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b="1" spc="-6" dirty="0">
                <a:solidFill>
                  <a:srgbClr val="191919"/>
                </a:solidFill>
                <a:latin typeface="Courier New"/>
                <a:cs typeface="Courier New"/>
              </a:rPr>
              <a:t>head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458200" y="22860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9144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" y="457200"/>
                </a:lnTo>
                <a:lnTo>
                  <a:pt x="914400" y="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458200" y="22860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803642" y="2273300"/>
            <a:ext cx="224154" cy="4069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2600" b="1" dirty="0">
                <a:solidFill>
                  <a:srgbClr val="191919"/>
                </a:solidFill>
                <a:latin typeface="Courier New"/>
                <a:cs typeface="Courier New"/>
              </a:rPr>
              <a:t>0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458200" y="27432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400800" y="29718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839459" y="3032760"/>
            <a:ext cx="43688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b="1" spc="-6" dirty="0">
                <a:solidFill>
                  <a:srgbClr val="191919"/>
                </a:solidFill>
                <a:latin typeface="Courier New"/>
                <a:cs typeface="Courier New"/>
              </a:rPr>
              <a:t>mid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458200" y="3657600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9144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" y="457200"/>
                </a:lnTo>
                <a:lnTo>
                  <a:pt x="914400" y="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458200" y="3657600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803642" y="3644902"/>
            <a:ext cx="224154" cy="4069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2600" b="1" dirty="0">
                <a:solidFill>
                  <a:srgbClr val="191919"/>
                </a:solidFill>
                <a:latin typeface="Courier New"/>
                <a:cs typeface="Courier New"/>
              </a:rPr>
              <a:t>1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458200" y="41148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400800" y="3657600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5770879" y="3718560"/>
            <a:ext cx="5740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b="1" spc="-6" dirty="0">
                <a:solidFill>
                  <a:srgbClr val="191919"/>
                </a:solidFill>
                <a:latin typeface="Courier New"/>
                <a:cs typeface="Courier New"/>
              </a:rPr>
              <a:t>tail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915400" y="3200401"/>
            <a:ext cx="0" cy="276999"/>
          </a:xfrm>
          <a:custGeom>
            <a:avLst/>
            <a:gdLst/>
            <a:ahLst/>
            <a:cxnLst/>
            <a:rect l="l" t="t" r="r" b="b"/>
            <a:pathLst>
              <a:path h="302260">
                <a:moveTo>
                  <a:pt x="0" y="0"/>
                </a:moveTo>
                <a:lnTo>
                  <a:pt x="0" y="3022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860790" y="3495041"/>
            <a:ext cx="109220" cy="276999"/>
          </a:xfrm>
          <a:custGeom>
            <a:avLst/>
            <a:gdLst/>
            <a:ahLst/>
            <a:cxnLst/>
            <a:rect l="l" t="t" r="r" b="b"/>
            <a:pathLst>
              <a:path w="109220" h="162560">
                <a:moveTo>
                  <a:pt x="109219" y="0"/>
                </a:moveTo>
                <a:lnTo>
                  <a:pt x="0" y="0"/>
                </a:lnTo>
                <a:lnTo>
                  <a:pt x="54609" y="162560"/>
                </a:lnTo>
                <a:lnTo>
                  <a:pt x="1092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400800" y="3657600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400800" y="29718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458200" y="41148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0" y="457200"/>
                </a:moveTo>
                <a:lnTo>
                  <a:pt x="914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400800" y="22860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001002" y="2286001"/>
            <a:ext cx="1706881" cy="276999"/>
          </a:xfrm>
          <a:custGeom>
            <a:avLst/>
            <a:gdLst/>
            <a:ahLst/>
            <a:cxnLst/>
            <a:rect l="l" t="t" r="r" b="b"/>
            <a:pathLst>
              <a:path w="1706879" h="914400">
                <a:moveTo>
                  <a:pt x="1172544" y="805179"/>
                </a:moveTo>
                <a:lnTo>
                  <a:pt x="816609" y="805179"/>
                </a:lnTo>
                <a:lnTo>
                  <a:pt x="914400" y="914400"/>
                </a:lnTo>
                <a:lnTo>
                  <a:pt x="999490" y="806450"/>
                </a:lnTo>
                <a:lnTo>
                  <a:pt x="1172265" y="806450"/>
                </a:lnTo>
                <a:lnTo>
                  <a:pt x="1172544" y="805179"/>
                </a:lnTo>
                <a:close/>
              </a:path>
              <a:path w="1706879" h="914400">
                <a:moveTo>
                  <a:pt x="1350121" y="781050"/>
                </a:moveTo>
                <a:lnTo>
                  <a:pt x="640079" y="781050"/>
                </a:lnTo>
                <a:lnTo>
                  <a:pt x="676909" y="899160"/>
                </a:lnTo>
                <a:lnTo>
                  <a:pt x="816609" y="805179"/>
                </a:lnTo>
                <a:lnTo>
                  <a:pt x="1172544" y="805179"/>
                </a:lnTo>
                <a:lnTo>
                  <a:pt x="1177290" y="783589"/>
                </a:lnTo>
                <a:lnTo>
                  <a:pt x="1350875" y="783589"/>
                </a:lnTo>
                <a:lnTo>
                  <a:pt x="1350121" y="781050"/>
                </a:lnTo>
                <a:close/>
              </a:path>
              <a:path w="1706879" h="914400">
                <a:moveTo>
                  <a:pt x="1172265" y="806450"/>
                </a:moveTo>
                <a:lnTo>
                  <a:pt x="999490" y="806450"/>
                </a:lnTo>
                <a:lnTo>
                  <a:pt x="1151890" y="899160"/>
                </a:lnTo>
                <a:lnTo>
                  <a:pt x="1172265" y="806450"/>
                </a:lnTo>
                <a:close/>
              </a:path>
              <a:path w="1706879" h="914400">
                <a:moveTo>
                  <a:pt x="1520473" y="734060"/>
                </a:moveTo>
                <a:lnTo>
                  <a:pt x="481329" y="734060"/>
                </a:lnTo>
                <a:lnTo>
                  <a:pt x="457200" y="853439"/>
                </a:lnTo>
                <a:lnTo>
                  <a:pt x="640079" y="781050"/>
                </a:lnTo>
                <a:lnTo>
                  <a:pt x="1350121" y="781050"/>
                </a:lnTo>
                <a:lnTo>
                  <a:pt x="1337309" y="737870"/>
                </a:lnTo>
                <a:lnTo>
                  <a:pt x="1523746" y="737870"/>
                </a:lnTo>
                <a:lnTo>
                  <a:pt x="1520473" y="734060"/>
                </a:lnTo>
                <a:close/>
              </a:path>
              <a:path w="1706879" h="914400">
                <a:moveTo>
                  <a:pt x="1350875" y="783589"/>
                </a:moveTo>
                <a:lnTo>
                  <a:pt x="1177290" y="783589"/>
                </a:lnTo>
                <a:lnTo>
                  <a:pt x="1371600" y="853439"/>
                </a:lnTo>
                <a:lnTo>
                  <a:pt x="1350875" y="783589"/>
                </a:lnTo>
                <a:close/>
              </a:path>
              <a:path w="1706879" h="914400">
                <a:moveTo>
                  <a:pt x="1680509" y="669289"/>
                </a:moveTo>
                <a:lnTo>
                  <a:pt x="353059" y="669289"/>
                </a:lnTo>
                <a:lnTo>
                  <a:pt x="267970" y="781050"/>
                </a:lnTo>
                <a:lnTo>
                  <a:pt x="481329" y="734060"/>
                </a:lnTo>
                <a:lnTo>
                  <a:pt x="1520473" y="734060"/>
                </a:lnTo>
                <a:lnTo>
                  <a:pt x="1468120" y="673100"/>
                </a:lnTo>
                <a:lnTo>
                  <a:pt x="1686595" y="673100"/>
                </a:lnTo>
                <a:lnTo>
                  <a:pt x="1680509" y="669289"/>
                </a:lnTo>
                <a:close/>
              </a:path>
              <a:path w="1706879" h="914400">
                <a:moveTo>
                  <a:pt x="1523746" y="737870"/>
                </a:moveTo>
                <a:lnTo>
                  <a:pt x="1337309" y="737870"/>
                </a:lnTo>
                <a:lnTo>
                  <a:pt x="1560829" y="781050"/>
                </a:lnTo>
                <a:lnTo>
                  <a:pt x="1523746" y="737870"/>
                </a:lnTo>
                <a:close/>
              </a:path>
              <a:path w="1706879" h="914400">
                <a:moveTo>
                  <a:pt x="121920" y="228600"/>
                </a:moveTo>
                <a:lnTo>
                  <a:pt x="267970" y="320039"/>
                </a:lnTo>
                <a:lnTo>
                  <a:pt x="30479" y="339089"/>
                </a:lnTo>
                <a:lnTo>
                  <a:pt x="218440" y="407670"/>
                </a:lnTo>
                <a:lnTo>
                  <a:pt x="0" y="457200"/>
                </a:lnTo>
                <a:lnTo>
                  <a:pt x="217170" y="500379"/>
                </a:lnTo>
                <a:lnTo>
                  <a:pt x="30479" y="575310"/>
                </a:lnTo>
                <a:lnTo>
                  <a:pt x="262890" y="589279"/>
                </a:lnTo>
                <a:lnTo>
                  <a:pt x="121920" y="685800"/>
                </a:lnTo>
                <a:lnTo>
                  <a:pt x="353059" y="669289"/>
                </a:lnTo>
                <a:lnTo>
                  <a:pt x="1680509" y="669289"/>
                </a:lnTo>
                <a:lnTo>
                  <a:pt x="1560829" y="594360"/>
                </a:lnTo>
                <a:lnTo>
                  <a:pt x="1798320" y="575310"/>
                </a:lnTo>
                <a:lnTo>
                  <a:pt x="1610359" y="506729"/>
                </a:lnTo>
                <a:lnTo>
                  <a:pt x="1828800" y="457200"/>
                </a:lnTo>
                <a:lnTo>
                  <a:pt x="1611629" y="414020"/>
                </a:lnTo>
                <a:lnTo>
                  <a:pt x="1798320" y="339089"/>
                </a:lnTo>
                <a:lnTo>
                  <a:pt x="1565909" y="325120"/>
                </a:lnTo>
                <a:lnTo>
                  <a:pt x="1682766" y="245110"/>
                </a:lnTo>
                <a:lnTo>
                  <a:pt x="1475740" y="245110"/>
                </a:lnTo>
                <a:lnTo>
                  <a:pt x="1478640" y="241300"/>
                </a:lnTo>
                <a:lnTo>
                  <a:pt x="360679" y="241300"/>
                </a:lnTo>
                <a:lnTo>
                  <a:pt x="121920" y="228600"/>
                </a:lnTo>
                <a:close/>
              </a:path>
              <a:path w="1706879" h="914400">
                <a:moveTo>
                  <a:pt x="1686595" y="673100"/>
                </a:moveTo>
                <a:lnTo>
                  <a:pt x="1468120" y="673100"/>
                </a:lnTo>
                <a:lnTo>
                  <a:pt x="1706879" y="685800"/>
                </a:lnTo>
                <a:lnTo>
                  <a:pt x="1686595" y="673100"/>
                </a:lnTo>
                <a:close/>
              </a:path>
              <a:path w="1706879" h="914400">
                <a:moveTo>
                  <a:pt x="1706879" y="228600"/>
                </a:moveTo>
                <a:lnTo>
                  <a:pt x="1475740" y="245110"/>
                </a:lnTo>
                <a:lnTo>
                  <a:pt x="1682766" y="245110"/>
                </a:lnTo>
                <a:lnTo>
                  <a:pt x="1706879" y="228600"/>
                </a:lnTo>
                <a:close/>
              </a:path>
              <a:path w="1706879" h="914400">
                <a:moveTo>
                  <a:pt x="267970" y="133350"/>
                </a:moveTo>
                <a:lnTo>
                  <a:pt x="360679" y="241300"/>
                </a:lnTo>
                <a:lnTo>
                  <a:pt x="1478640" y="241300"/>
                </a:lnTo>
                <a:lnTo>
                  <a:pt x="1525053" y="180339"/>
                </a:lnTo>
                <a:lnTo>
                  <a:pt x="1347470" y="180339"/>
                </a:lnTo>
                <a:lnTo>
                  <a:pt x="1348240" y="176529"/>
                </a:lnTo>
                <a:lnTo>
                  <a:pt x="491490" y="176529"/>
                </a:lnTo>
                <a:lnTo>
                  <a:pt x="267970" y="133350"/>
                </a:lnTo>
                <a:close/>
              </a:path>
              <a:path w="1706879" h="914400">
                <a:moveTo>
                  <a:pt x="1560829" y="133350"/>
                </a:moveTo>
                <a:lnTo>
                  <a:pt x="1347470" y="180339"/>
                </a:lnTo>
                <a:lnTo>
                  <a:pt x="1525053" y="180339"/>
                </a:lnTo>
                <a:lnTo>
                  <a:pt x="1560829" y="133350"/>
                </a:lnTo>
                <a:close/>
              </a:path>
              <a:path w="1706879" h="914400">
                <a:moveTo>
                  <a:pt x="457200" y="60960"/>
                </a:moveTo>
                <a:lnTo>
                  <a:pt x="491490" y="176529"/>
                </a:lnTo>
                <a:lnTo>
                  <a:pt x="1348240" y="176529"/>
                </a:lnTo>
                <a:lnTo>
                  <a:pt x="1356967" y="133350"/>
                </a:lnTo>
                <a:lnTo>
                  <a:pt x="1188720" y="133350"/>
                </a:lnTo>
                <a:lnTo>
                  <a:pt x="1187927" y="130810"/>
                </a:lnTo>
                <a:lnTo>
                  <a:pt x="651509" y="130810"/>
                </a:lnTo>
                <a:lnTo>
                  <a:pt x="457200" y="60960"/>
                </a:lnTo>
                <a:close/>
              </a:path>
              <a:path w="1706879" h="914400">
                <a:moveTo>
                  <a:pt x="1371600" y="60960"/>
                </a:moveTo>
                <a:lnTo>
                  <a:pt x="1188720" y="133350"/>
                </a:lnTo>
                <a:lnTo>
                  <a:pt x="1356967" y="133350"/>
                </a:lnTo>
                <a:lnTo>
                  <a:pt x="1371600" y="60960"/>
                </a:lnTo>
                <a:close/>
              </a:path>
              <a:path w="1706879" h="914400">
                <a:moveTo>
                  <a:pt x="676909" y="15239"/>
                </a:moveTo>
                <a:lnTo>
                  <a:pt x="651509" y="130810"/>
                </a:lnTo>
                <a:lnTo>
                  <a:pt x="1187927" y="130810"/>
                </a:lnTo>
                <a:lnTo>
                  <a:pt x="1181195" y="109220"/>
                </a:lnTo>
                <a:lnTo>
                  <a:pt x="1012190" y="109220"/>
                </a:lnTo>
                <a:lnTo>
                  <a:pt x="1011052" y="107950"/>
                </a:lnTo>
                <a:lnTo>
                  <a:pt x="829309" y="107950"/>
                </a:lnTo>
                <a:lnTo>
                  <a:pt x="676909" y="15239"/>
                </a:lnTo>
                <a:close/>
              </a:path>
              <a:path w="1706879" h="914400">
                <a:moveTo>
                  <a:pt x="1151890" y="15239"/>
                </a:moveTo>
                <a:lnTo>
                  <a:pt x="1012190" y="109220"/>
                </a:lnTo>
                <a:lnTo>
                  <a:pt x="1181195" y="109220"/>
                </a:lnTo>
                <a:lnTo>
                  <a:pt x="1151890" y="15239"/>
                </a:lnTo>
                <a:close/>
              </a:path>
              <a:path w="1706879" h="914400">
                <a:moveTo>
                  <a:pt x="914400" y="0"/>
                </a:moveTo>
                <a:lnTo>
                  <a:pt x="829309" y="107950"/>
                </a:lnTo>
                <a:lnTo>
                  <a:pt x="1011052" y="107950"/>
                </a:lnTo>
                <a:lnTo>
                  <a:pt x="9144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001000" y="2286001"/>
            <a:ext cx="1828800" cy="276999"/>
          </a:xfrm>
          <a:custGeom>
            <a:avLst/>
            <a:gdLst/>
            <a:ahLst/>
            <a:cxnLst/>
            <a:rect l="l" t="t" r="r" b="b"/>
            <a:pathLst>
              <a:path w="1828800" h="914400">
                <a:moveTo>
                  <a:pt x="0" y="457200"/>
                </a:moveTo>
                <a:lnTo>
                  <a:pt x="217170" y="500379"/>
                </a:lnTo>
                <a:lnTo>
                  <a:pt x="30479" y="575310"/>
                </a:lnTo>
                <a:lnTo>
                  <a:pt x="262890" y="589279"/>
                </a:lnTo>
                <a:lnTo>
                  <a:pt x="121920" y="685800"/>
                </a:lnTo>
                <a:lnTo>
                  <a:pt x="353059" y="669289"/>
                </a:lnTo>
                <a:lnTo>
                  <a:pt x="267970" y="781050"/>
                </a:lnTo>
                <a:lnTo>
                  <a:pt x="481329" y="734060"/>
                </a:lnTo>
                <a:lnTo>
                  <a:pt x="457200" y="853439"/>
                </a:lnTo>
                <a:lnTo>
                  <a:pt x="640079" y="781050"/>
                </a:lnTo>
                <a:lnTo>
                  <a:pt x="676909" y="899160"/>
                </a:lnTo>
                <a:lnTo>
                  <a:pt x="816609" y="805179"/>
                </a:lnTo>
                <a:lnTo>
                  <a:pt x="914400" y="914400"/>
                </a:lnTo>
                <a:lnTo>
                  <a:pt x="999490" y="806450"/>
                </a:lnTo>
                <a:lnTo>
                  <a:pt x="1151890" y="899160"/>
                </a:lnTo>
                <a:lnTo>
                  <a:pt x="1177290" y="783589"/>
                </a:lnTo>
                <a:lnTo>
                  <a:pt x="1371600" y="853439"/>
                </a:lnTo>
                <a:lnTo>
                  <a:pt x="1337309" y="737870"/>
                </a:lnTo>
                <a:lnTo>
                  <a:pt x="1560829" y="781050"/>
                </a:lnTo>
                <a:lnTo>
                  <a:pt x="1468120" y="673100"/>
                </a:lnTo>
                <a:lnTo>
                  <a:pt x="1706879" y="685800"/>
                </a:lnTo>
                <a:lnTo>
                  <a:pt x="1560829" y="594360"/>
                </a:lnTo>
                <a:lnTo>
                  <a:pt x="1798320" y="575310"/>
                </a:lnTo>
                <a:lnTo>
                  <a:pt x="1610359" y="506729"/>
                </a:lnTo>
                <a:lnTo>
                  <a:pt x="1828800" y="457200"/>
                </a:lnTo>
                <a:lnTo>
                  <a:pt x="1611629" y="414020"/>
                </a:lnTo>
                <a:lnTo>
                  <a:pt x="1798320" y="339089"/>
                </a:lnTo>
                <a:lnTo>
                  <a:pt x="1565909" y="325120"/>
                </a:lnTo>
                <a:lnTo>
                  <a:pt x="1706879" y="228600"/>
                </a:lnTo>
                <a:lnTo>
                  <a:pt x="1475740" y="245110"/>
                </a:lnTo>
                <a:lnTo>
                  <a:pt x="1560829" y="133350"/>
                </a:lnTo>
                <a:lnTo>
                  <a:pt x="1347470" y="180339"/>
                </a:lnTo>
                <a:lnTo>
                  <a:pt x="1371600" y="60960"/>
                </a:lnTo>
                <a:lnTo>
                  <a:pt x="1188720" y="133350"/>
                </a:lnTo>
                <a:lnTo>
                  <a:pt x="1151890" y="15239"/>
                </a:lnTo>
                <a:lnTo>
                  <a:pt x="1012190" y="109220"/>
                </a:lnTo>
                <a:lnTo>
                  <a:pt x="914400" y="0"/>
                </a:lnTo>
                <a:lnTo>
                  <a:pt x="829309" y="107950"/>
                </a:lnTo>
                <a:lnTo>
                  <a:pt x="676909" y="15239"/>
                </a:lnTo>
                <a:lnTo>
                  <a:pt x="651509" y="130810"/>
                </a:lnTo>
                <a:lnTo>
                  <a:pt x="457200" y="60960"/>
                </a:lnTo>
                <a:lnTo>
                  <a:pt x="491490" y="176529"/>
                </a:lnTo>
                <a:lnTo>
                  <a:pt x="267970" y="133350"/>
                </a:lnTo>
                <a:lnTo>
                  <a:pt x="360679" y="241300"/>
                </a:lnTo>
                <a:lnTo>
                  <a:pt x="121920" y="228600"/>
                </a:lnTo>
                <a:lnTo>
                  <a:pt x="267970" y="320039"/>
                </a:lnTo>
                <a:lnTo>
                  <a:pt x="30479" y="339089"/>
                </a:lnTo>
                <a:lnTo>
                  <a:pt x="218440" y="407670"/>
                </a:lnTo>
                <a:lnTo>
                  <a:pt x="0" y="457200"/>
                </a:lnTo>
                <a:close/>
              </a:path>
            </a:pathLst>
          </a:custGeom>
          <a:ln w="3175">
            <a:solidFill>
              <a:srgbClr val="FFB41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001000" y="2286001"/>
            <a:ext cx="0" cy="276999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B41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829801" y="3200401"/>
            <a:ext cx="0" cy="276999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B41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8100059" y="2579372"/>
            <a:ext cx="1630045" cy="3052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2000" b="1" spc="209" dirty="0">
                <a:solidFill>
                  <a:srgbClr val="FFFFCC"/>
                </a:solidFill>
                <a:latin typeface="Times New Roman"/>
                <a:cs typeface="Times New Roman"/>
              </a:rPr>
              <a:t>R</a:t>
            </a:r>
            <a:r>
              <a:rPr sz="2000" b="1" spc="385" dirty="0">
                <a:solidFill>
                  <a:srgbClr val="FFFFCC"/>
                </a:solidFill>
                <a:latin typeface="Times New Roman"/>
                <a:cs typeface="Times New Roman"/>
              </a:rPr>
              <a:t>e</a:t>
            </a:r>
            <a:r>
              <a:rPr sz="2000" b="1" spc="325" dirty="0">
                <a:solidFill>
                  <a:srgbClr val="FFFFCC"/>
                </a:solidFill>
                <a:latin typeface="Times New Roman"/>
                <a:cs typeface="Times New Roman"/>
              </a:rPr>
              <a:t>c</a:t>
            </a:r>
            <a:r>
              <a:rPr sz="2000" b="1" spc="170" dirty="0">
                <a:solidFill>
                  <a:srgbClr val="FFFFCC"/>
                </a:solidFill>
                <a:latin typeface="Times New Roman"/>
                <a:cs typeface="Times New Roman"/>
              </a:rPr>
              <a:t>l</a:t>
            </a:r>
            <a:r>
              <a:rPr sz="2000" b="1" spc="310" dirty="0">
                <a:solidFill>
                  <a:srgbClr val="FFFFCC"/>
                </a:solidFill>
                <a:latin typeface="Times New Roman"/>
                <a:cs typeface="Times New Roman"/>
              </a:rPr>
              <a:t>a</a:t>
            </a:r>
            <a:r>
              <a:rPr sz="2000" b="1" spc="155" dirty="0">
                <a:solidFill>
                  <a:srgbClr val="FFFFCC"/>
                </a:solidFill>
                <a:latin typeface="Times New Roman"/>
                <a:cs typeface="Times New Roman"/>
              </a:rPr>
              <a:t>i</a:t>
            </a:r>
            <a:r>
              <a:rPr sz="2000" b="1" spc="480" dirty="0">
                <a:solidFill>
                  <a:srgbClr val="FFFFCC"/>
                </a:solidFill>
                <a:latin typeface="Times New Roman"/>
                <a:cs typeface="Times New Roman"/>
              </a:rPr>
              <a:t>m</a:t>
            </a:r>
            <a:r>
              <a:rPr sz="2000" b="1" spc="385" dirty="0">
                <a:solidFill>
                  <a:srgbClr val="FFFFCC"/>
                </a:solidFill>
                <a:latin typeface="Times New Roman"/>
                <a:cs typeface="Times New Roman"/>
              </a:rPr>
              <a:t>e</a:t>
            </a:r>
            <a:r>
              <a:rPr sz="2000" b="1" spc="240" dirty="0">
                <a:solidFill>
                  <a:srgbClr val="FFFFCC"/>
                </a:solidFill>
                <a:latin typeface="Times New Roman"/>
                <a:cs typeface="Times New Roman"/>
              </a:rPr>
              <a:t>d!</a:t>
            </a:r>
            <a:endParaRPr sz="200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83847" y="2933338"/>
          <a:ext cx="5144768" cy="82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4951"/>
                <a:gridCol w="1508681"/>
                <a:gridCol w="3121136"/>
              </a:tblGrid>
              <a:tr h="274320">
                <a:tc rowSpan="2">
                  <a:txBody>
                    <a:bodyPr/>
                    <a:lstStyle/>
                    <a:p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hea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d =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 ne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w 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LinkedList;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</a:tr>
              <a:tr h="2743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mi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d =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 ne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w 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LinkedList;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</a:tr>
              <a:tr h="274320">
                <a:tc>
                  <a:txBody>
                    <a:bodyPr/>
                    <a:lstStyle/>
                    <a:p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tai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 =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 ne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w 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LinkedList;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4190" y="178267"/>
            <a:ext cx="9075420" cy="1508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0277"/>
            <a:r>
              <a:rPr spc="610" dirty="0"/>
              <a:t>R</a:t>
            </a:r>
            <a:r>
              <a:rPr spc="405" dirty="0"/>
              <a:t>e</a:t>
            </a:r>
            <a:r>
              <a:rPr spc="489" dirty="0"/>
              <a:t>fe</a:t>
            </a:r>
            <a:r>
              <a:rPr spc="414" dirty="0"/>
              <a:t>r</a:t>
            </a:r>
            <a:r>
              <a:rPr spc="640" dirty="0"/>
              <a:t>e</a:t>
            </a:r>
            <a:r>
              <a:rPr spc="610" dirty="0"/>
              <a:t>n</a:t>
            </a:r>
            <a:r>
              <a:rPr spc="575" dirty="0"/>
              <a:t>c</a:t>
            </a:r>
            <a:r>
              <a:rPr spc="580" dirty="0"/>
              <a:t>e</a:t>
            </a:r>
            <a:r>
              <a:rPr spc="295" dirty="0"/>
              <a:t> </a:t>
            </a:r>
            <a:r>
              <a:rPr spc="515" dirty="0"/>
              <a:t>Coun</a:t>
            </a:r>
            <a:r>
              <a:rPr spc="535" dirty="0"/>
              <a:t>t</a:t>
            </a:r>
            <a:r>
              <a:rPr spc="405" dirty="0"/>
              <a:t>in</a:t>
            </a:r>
            <a:r>
              <a:rPr spc="615" dirty="0"/>
              <a:t>g</a:t>
            </a:r>
            <a:r>
              <a:rPr spc="290" dirty="0"/>
              <a:t> </a:t>
            </a:r>
            <a:r>
              <a:rPr spc="285" dirty="0"/>
              <a:t>i</a:t>
            </a:r>
            <a:r>
              <a:rPr spc="525" dirty="0"/>
              <a:t>n</a:t>
            </a:r>
            <a:r>
              <a:rPr spc="290" dirty="0"/>
              <a:t> </a:t>
            </a:r>
            <a:r>
              <a:rPr spc="310" dirty="0"/>
              <a:t>A</a:t>
            </a:r>
            <a:r>
              <a:rPr spc="200" dirty="0"/>
              <a:t>c</a:t>
            </a:r>
            <a:r>
              <a:rPr spc="535" dirty="0"/>
              <a:t>t</a:t>
            </a:r>
            <a:r>
              <a:rPr spc="170" dirty="0"/>
              <a:t>i</a:t>
            </a:r>
            <a:r>
              <a:rPr spc="445" dirty="0"/>
              <a:t>o</a:t>
            </a:r>
            <a:r>
              <a:rPr spc="615" dirty="0"/>
              <a:t>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6072" y="1606551"/>
            <a:ext cx="249491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clas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s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{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4710" y="3960878"/>
            <a:ext cx="2219960" cy="539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>
              <a:lnSpc>
                <a:spcPts val="2039"/>
              </a:lnSpc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head.nex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mid; mid.nex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tail;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4710" y="4718051"/>
            <a:ext cx="249428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mi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d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tai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l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null;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4712" y="5236210"/>
            <a:ext cx="304292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pc="-6" dirty="0">
                <a:latin typeface="Courier New"/>
                <a:cs typeface="Courier New"/>
              </a:rPr>
              <a:t>head.next.nex</a:t>
            </a:r>
            <a:r>
              <a:rPr dirty="0">
                <a:latin typeface="Courier New"/>
                <a:cs typeface="Courier New"/>
              </a:rPr>
              <a:t>t =</a:t>
            </a:r>
            <a:r>
              <a:rPr spc="-6" dirty="0">
                <a:latin typeface="Courier New"/>
                <a:cs typeface="Courier New"/>
              </a:rPr>
              <a:t> null;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4712" y="5754371"/>
            <a:ext cx="167132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b="1" spc="-6" dirty="0">
                <a:solidFill>
                  <a:srgbClr val="FF0000"/>
                </a:solidFill>
                <a:latin typeface="Courier New"/>
                <a:cs typeface="Courier New"/>
              </a:rPr>
              <a:t>hea</a:t>
            </a:r>
            <a:r>
              <a:rPr b="1" dirty="0">
                <a:solidFill>
                  <a:srgbClr val="FF0000"/>
                </a:solidFill>
                <a:latin typeface="Courier New"/>
                <a:cs typeface="Courier New"/>
              </a:rPr>
              <a:t>d =</a:t>
            </a:r>
            <a:r>
              <a:rPr b="1" spc="-6" dirty="0">
                <a:solidFill>
                  <a:srgbClr val="FF0000"/>
                </a:solidFill>
                <a:latin typeface="Courier New"/>
                <a:cs typeface="Courier New"/>
              </a:rPr>
              <a:t> null;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6072" y="6013451"/>
            <a:ext cx="16319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}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400800" y="22860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770879" y="2346960"/>
            <a:ext cx="5740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b="1" spc="-6" dirty="0">
                <a:solidFill>
                  <a:srgbClr val="191919"/>
                </a:solidFill>
                <a:latin typeface="Courier New"/>
                <a:cs typeface="Courier New"/>
              </a:rPr>
              <a:t>head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400800" y="29718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839459" y="3032760"/>
            <a:ext cx="43688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b="1" spc="-6" dirty="0">
                <a:solidFill>
                  <a:srgbClr val="191919"/>
                </a:solidFill>
                <a:latin typeface="Courier New"/>
                <a:cs typeface="Courier New"/>
              </a:rPr>
              <a:t>mid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458200" y="3657600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9144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" y="457200"/>
                </a:lnTo>
                <a:lnTo>
                  <a:pt x="914400" y="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458200" y="3657600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803642" y="3644902"/>
            <a:ext cx="224154" cy="4069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2600" b="1" dirty="0">
                <a:solidFill>
                  <a:srgbClr val="191919"/>
                </a:solidFill>
                <a:latin typeface="Courier New"/>
                <a:cs typeface="Courier New"/>
              </a:rPr>
              <a:t>1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458200" y="41148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00800" y="3657600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770879" y="3718560"/>
            <a:ext cx="5740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b="1" spc="-6" dirty="0">
                <a:solidFill>
                  <a:srgbClr val="191919"/>
                </a:solidFill>
                <a:latin typeface="Courier New"/>
                <a:cs typeface="Courier New"/>
              </a:rPr>
              <a:t>tail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400800" y="3657600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400800" y="29718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458200" y="41148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0" y="457200"/>
                </a:moveTo>
                <a:lnTo>
                  <a:pt x="914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400800" y="22860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83847" y="1895748"/>
          <a:ext cx="5144768" cy="2090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4951"/>
                <a:gridCol w="1508681"/>
                <a:gridCol w="3121136"/>
              </a:tblGrid>
              <a:tr h="66421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}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next;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</a:tr>
              <a:tr h="855984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int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62230">
                        <a:lnSpc>
                          <a:spcPts val="2039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main(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) { 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hea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d =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 ne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w 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LinkedList;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</a:tr>
              <a:tr h="570656">
                <a:tc>
                  <a:txBody>
                    <a:bodyPr/>
                    <a:lstStyle/>
                    <a:p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62230">
                        <a:lnSpc>
                          <a:spcPts val="2039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 LinkedList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28575">
                        <a:lnSpc>
                          <a:spcPts val="2039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mi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d =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 ne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w 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LinkedList; tai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 =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 ne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w 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LinkedList;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4190" y="627107"/>
            <a:ext cx="9075420" cy="6104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0756"/>
            <a:r>
              <a:rPr sz="4000" b="1" spc="-10" dirty="0"/>
              <a:t>A</a:t>
            </a:r>
            <a:r>
              <a:rPr sz="4000" b="1" spc="540" dirty="0"/>
              <a:t>u</a:t>
            </a:r>
            <a:r>
              <a:rPr sz="4000" b="1" spc="495" dirty="0"/>
              <a:t>t</a:t>
            </a:r>
            <a:r>
              <a:rPr sz="4000" b="1" spc="390" dirty="0"/>
              <a:t>o</a:t>
            </a:r>
            <a:r>
              <a:rPr sz="4000" b="1" spc="680" dirty="0"/>
              <a:t>m</a:t>
            </a:r>
            <a:r>
              <a:rPr sz="4000" b="1" spc="595" dirty="0"/>
              <a:t>a</a:t>
            </a:r>
            <a:r>
              <a:rPr sz="4000" b="1" spc="495" dirty="0"/>
              <a:t>t</a:t>
            </a:r>
            <a:r>
              <a:rPr sz="4000" b="1" spc="235" dirty="0"/>
              <a:t>i</a:t>
            </a:r>
            <a:r>
              <a:rPr sz="4000" b="1" spc="385" dirty="0"/>
              <a:t>c</a:t>
            </a:r>
            <a:r>
              <a:rPr sz="4000" spc="274" dirty="0"/>
              <a:t> </a:t>
            </a:r>
            <a:r>
              <a:rPr sz="4000" spc="520" dirty="0"/>
              <a:t>M</a:t>
            </a:r>
            <a:r>
              <a:rPr sz="4000" spc="580" dirty="0"/>
              <a:t>e</a:t>
            </a:r>
            <a:r>
              <a:rPr sz="4000" spc="675" dirty="0"/>
              <a:t>m</a:t>
            </a:r>
            <a:r>
              <a:rPr sz="4000" spc="390" dirty="0"/>
              <a:t>o</a:t>
            </a:r>
            <a:r>
              <a:rPr sz="4000" spc="565" dirty="0"/>
              <a:t>r</a:t>
            </a:r>
            <a:r>
              <a:rPr sz="4000" spc="240" dirty="0"/>
              <a:t>y</a:t>
            </a:r>
            <a:r>
              <a:rPr sz="4000" spc="254" dirty="0"/>
              <a:t> </a:t>
            </a:r>
            <a:r>
              <a:rPr sz="4000" spc="530" dirty="0"/>
              <a:t>M</a:t>
            </a:r>
            <a:r>
              <a:rPr sz="4000" spc="595" dirty="0"/>
              <a:t>a</a:t>
            </a:r>
            <a:r>
              <a:rPr sz="4000" spc="550" dirty="0"/>
              <a:t>n</a:t>
            </a:r>
            <a:r>
              <a:rPr sz="4000" spc="600" dirty="0"/>
              <a:t>a</a:t>
            </a:r>
            <a:r>
              <a:rPr sz="4000" spc="545" dirty="0"/>
              <a:t>g</a:t>
            </a:r>
            <a:r>
              <a:rPr sz="4000" spc="580" dirty="0"/>
              <a:t>e</a:t>
            </a:r>
            <a:r>
              <a:rPr sz="4000" spc="675" dirty="0"/>
              <a:t>m</a:t>
            </a:r>
            <a:r>
              <a:rPr sz="4000" spc="580" dirty="0"/>
              <a:t>e</a:t>
            </a:r>
            <a:r>
              <a:rPr sz="4000" spc="540" dirty="0"/>
              <a:t>n</a:t>
            </a:r>
            <a:r>
              <a:rPr sz="4000" spc="495" dirty="0"/>
              <a:t>t</a:t>
            </a:r>
            <a:endParaRPr sz="4000" dirty="0"/>
          </a:p>
        </p:txBody>
      </p:sp>
      <p:sp>
        <p:nvSpPr>
          <p:cNvPr id="3" name="object 3"/>
          <p:cNvSpPr txBox="1"/>
          <p:nvPr/>
        </p:nvSpPr>
        <p:spPr>
          <a:xfrm>
            <a:off x="580390" y="1863090"/>
            <a:ext cx="141605" cy="169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1100" spc="215" dirty="0">
                <a:solidFill>
                  <a:srgbClr val="191919"/>
                </a:solidFill>
                <a:latin typeface="Times New Roman"/>
                <a:cs typeface="Times New Roman"/>
              </a:rPr>
              <a:t>●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5819" y="1771904"/>
            <a:ext cx="8702040" cy="29322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>
              <a:lnSpc>
                <a:spcPts val="3060"/>
              </a:lnSpc>
            </a:pPr>
            <a:r>
              <a:rPr sz="2600" b="1" spc="204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600" b="1" spc="375" dirty="0">
                <a:solidFill>
                  <a:srgbClr val="191919"/>
                </a:solidFill>
                <a:latin typeface="Times New Roman"/>
                <a:cs typeface="Times New Roman"/>
              </a:rPr>
              <a:t>d</a:t>
            </a:r>
            <a:r>
              <a:rPr sz="2600" b="1" spc="42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600" b="1" spc="480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600" b="1" spc="95" dirty="0">
                <a:solidFill>
                  <a:srgbClr val="191919"/>
                </a:solidFill>
                <a:latin typeface="Times New Roman"/>
                <a:cs typeface="Times New Roman"/>
              </a:rPr>
              <a:t>:</a:t>
            </a:r>
            <a:r>
              <a:rPr sz="2600" b="1" spc="19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lang="en-US" sz="2600" spc="390" dirty="0">
                <a:solidFill>
                  <a:srgbClr val="191919"/>
                </a:solidFill>
                <a:latin typeface="Times New Roman"/>
                <a:cs typeface="Times New Roman"/>
              </a:rPr>
              <a:t>Runtime </a:t>
            </a:r>
            <a:r>
              <a:rPr sz="2600" spc="39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600" spc="265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600" spc="274" dirty="0">
                <a:solidFill>
                  <a:srgbClr val="191919"/>
                </a:solidFill>
                <a:latin typeface="Times New Roman"/>
                <a:cs typeface="Times New Roman"/>
              </a:rPr>
              <a:t>v</a:t>
            </a:r>
            <a:r>
              <a:rPr sz="2600" spc="114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600" spc="385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600" spc="305" dirty="0">
                <a:solidFill>
                  <a:srgbClr val="191919"/>
                </a:solidFill>
                <a:latin typeface="Times New Roman"/>
                <a:cs typeface="Times New Roman"/>
              </a:rPr>
              <a:t>on</a:t>
            </a:r>
            <a:r>
              <a:rPr sz="2600" spc="489" dirty="0">
                <a:solidFill>
                  <a:srgbClr val="191919"/>
                </a:solidFill>
                <a:latin typeface="Times New Roman"/>
                <a:cs typeface="Times New Roman"/>
              </a:rPr>
              <a:t>m</a:t>
            </a:r>
            <a:r>
              <a:rPr sz="2600" spc="39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600" spc="450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600" spc="250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600" spc="19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400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600" spc="450" dirty="0">
                <a:solidFill>
                  <a:srgbClr val="191919"/>
                </a:solidFill>
                <a:latin typeface="Times New Roman"/>
                <a:cs typeface="Times New Roman"/>
              </a:rPr>
              <a:t>u</a:t>
            </a:r>
            <a:r>
              <a:rPr sz="2600" spc="254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600" spc="280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600" spc="450" dirty="0">
                <a:solidFill>
                  <a:srgbClr val="191919"/>
                </a:solidFill>
                <a:latin typeface="Times New Roman"/>
                <a:cs typeface="Times New Roman"/>
              </a:rPr>
              <a:t>m</a:t>
            </a:r>
            <a:r>
              <a:rPr sz="2600" spc="400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600" spc="33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600" spc="114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600" spc="349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600" spc="35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600" spc="114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600" spc="120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600" spc="165" dirty="0">
                <a:solidFill>
                  <a:srgbClr val="191919"/>
                </a:solidFill>
                <a:latin typeface="Times New Roman"/>
                <a:cs typeface="Times New Roman"/>
              </a:rPr>
              <a:t>y</a:t>
            </a:r>
            <a:r>
              <a:rPr sz="2600" spc="8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385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600" spc="39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600" spc="320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600" spc="105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600" spc="400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600" spc="120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600" spc="440" dirty="0">
                <a:solidFill>
                  <a:srgbClr val="191919"/>
                </a:solidFill>
                <a:latin typeface="Times New Roman"/>
                <a:cs typeface="Times New Roman"/>
              </a:rPr>
              <a:t>m</a:t>
            </a:r>
            <a:r>
              <a:rPr sz="2600" spc="19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450" dirty="0">
                <a:solidFill>
                  <a:srgbClr val="191919"/>
                </a:solidFill>
                <a:latin typeface="Times New Roman"/>
                <a:cs typeface="Times New Roman"/>
              </a:rPr>
              <a:t>m</a:t>
            </a:r>
            <a:r>
              <a:rPr sz="2600" spc="39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600" spc="440" dirty="0">
                <a:solidFill>
                  <a:srgbClr val="191919"/>
                </a:solidFill>
                <a:latin typeface="Times New Roman"/>
                <a:cs typeface="Times New Roman"/>
              </a:rPr>
              <a:t>m</a:t>
            </a:r>
            <a:r>
              <a:rPr sz="2600" spc="274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600" spc="385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600" spc="-180" dirty="0">
                <a:solidFill>
                  <a:srgbClr val="191919"/>
                </a:solidFill>
                <a:latin typeface="Times New Roman"/>
                <a:cs typeface="Times New Roman"/>
              </a:rPr>
              <a:t>y</a:t>
            </a:r>
            <a:r>
              <a:rPr sz="2600" spc="180" dirty="0">
                <a:solidFill>
                  <a:srgbClr val="191919"/>
                </a:solidFill>
                <a:latin typeface="Times New Roman"/>
                <a:cs typeface="Times New Roman"/>
              </a:rPr>
              <a:t>.</a:t>
            </a:r>
            <a:endParaRPr sz="2600" dirty="0">
              <a:latin typeface="Times New Roman"/>
              <a:cs typeface="Times New Roman"/>
            </a:endParaRPr>
          </a:p>
          <a:p>
            <a:pPr marL="12696">
              <a:lnSpc>
                <a:spcPts val="3110"/>
              </a:lnSpc>
              <a:spcBef>
                <a:spcPts val="1005"/>
              </a:spcBef>
            </a:pPr>
            <a:r>
              <a:rPr lang="en-US" sz="2600" spc="265" dirty="0">
                <a:solidFill>
                  <a:srgbClr val="191919"/>
                </a:solidFill>
                <a:latin typeface="Times New Roman"/>
                <a:cs typeface="Times New Roman"/>
              </a:rPr>
              <a:t>What is the </a:t>
            </a:r>
            <a:r>
              <a:rPr lang="en-US" sz="2600" b="1" spc="265" dirty="0">
                <a:solidFill>
                  <a:srgbClr val="191919"/>
                </a:solidFill>
                <a:latin typeface="Times New Roman"/>
                <a:cs typeface="Times New Roman"/>
              </a:rPr>
              <a:t>garbage?</a:t>
            </a:r>
          </a:p>
          <a:p>
            <a:pPr marL="12696">
              <a:spcBef>
                <a:spcPts val="1090"/>
              </a:spcBef>
            </a:pPr>
            <a:endParaRPr lang="en-US" sz="2600" b="1" spc="-6" dirty="0">
              <a:solidFill>
                <a:srgbClr val="191919"/>
              </a:solidFill>
              <a:latin typeface="Times New Roman"/>
              <a:cs typeface="Times New Roman"/>
            </a:endParaRPr>
          </a:p>
          <a:p>
            <a:pPr marL="12696">
              <a:spcBef>
                <a:spcPts val="1090"/>
              </a:spcBef>
            </a:pPr>
            <a:r>
              <a:rPr sz="2600" b="1" spc="-6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600" b="1" spc="385" dirty="0">
                <a:solidFill>
                  <a:srgbClr val="191919"/>
                </a:solidFill>
                <a:latin typeface="Times New Roman"/>
                <a:cs typeface="Times New Roman"/>
              </a:rPr>
              <a:t>d</a:t>
            </a:r>
            <a:r>
              <a:rPr sz="2600" b="1" spc="305" dirty="0">
                <a:solidFill>
                  <a:srgbClr val="191919"/>
                </a:solidFill>
                <a:latin typeface="Times New Roman"/>
                <a:cs typeface="Times New Roman"/>
              </a:rPr>
              <a:t>v</a:t>
            </a:r>
            <a:r>
              <a:rPr sz="2600" b="1" spc="274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600" b="1" spc="385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600" b="1" spc="274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600" b="1" spc="44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600" b="1" spc="395" dirty="0">
                <a:solidFill>
                  <a:srgbClr val="191919"/>
                </a:solidFill>
                <a:latin typeface="Times New Roman"/>
                <a:cs typeface="Times New Roman"/>
              </a:rPr>
              <a:t>g</a:t>
            </a:r>
            <a:r>
              <a:rPr sz="2600" b="1" spc="36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600" b="1" spc="320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lang="en-US" sz="2600" b="1" spc="155" dirty="0">
                <a:solidFill>
                  <a:srgbClr val="191919"/>
                </a:solidFill>
                <a:latin typeface="Times New Roman"/>
                <a:cs typeface="Times New Roman"/>
              </a:rPr>
              <a:t>?</a:t>
            </a:r>
          </a:p>
          <a:p>
            <a:pPr marL="12696">
              <a:spcBef>
                <a:spcPts val="1090"/>
              </a:spcBef>
            </a:pPr>
            <a:endParaRPr lang="en-US" sz="2600" b="1" spc="155" dirty="0">
              <a:solidFill>
                <a:srgbClr val="191919"/>
              </a:solidFill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0390" y="2790191"/>
            <a:ext cx="141605" cy="169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1100" spc="215" dirty="0">
                <a:solidFill>
                  <a:srgbClr val="191919"/>
                </a:solidFill>
                <a:latin typeface="Times New Roman"/>
                <a:cs typeface="Times New Roman"/>
              </a:rPr>
              <a:t>●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50902" y="4387851"/>
            <a:ext cx="3429000" cy="8138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endParaRPr lang="en-US" sz="2600" b="1" spc="209" dirty="0">
              <a:solidFill>
                <a:srgbClr val="191919"/>
              </a:solidFill>
              <a:latin typeface="Times New Roman"/>
              <a:cs typeface="Times New Roman"/>
            </a:endParaRPr>
          </a:p>
          <a:p>
            <a:pPr marL="12696"/>
            <a:r>
              <a:rPr sz="2600" b="1" spc="209" dirty="0">
                <a:solidFill>
                  <a:srgbClr val="191919"/>
                </a:solidFill>
                <a:latin typeface="Times New Roman"/>
                <a:cs typeface="Times New Roman"/>
              </a:rPr>
              <a:t>D</a:t>
            </a:r>
            <a:r>
              <a:rPr sz="2600" b="1" spc="114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600" b="1" spc="320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600" b="1" spc="400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600" b="1" spc="320" dirty="0">
                <a:solidFill>
                  <a:srgbClr val="191919"/>
                </a:solidFill>
                <a:latin typeface="Times New Roman"/>
                <a:cs typeface="Times New Roman"/>
              </a:rPr>
              <a:t>dv</a:t>
            </a:r>
            <a:r>
              <a:rPr sz="2600" b="1" spc="29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600" b="1" spc="345" dirty="0">
                <a:solidFill>
                  <a:srgbClr val="191919"/>
                </a:solidFill>
                <a:latin typeface="Times New Roman"/>
                <a:cs typeface="Times New Roman"/>
              </a:rPr>
              <a:t>nt</a:t>
            </a:r>
            <a:r>
              <a:rPr sz="2600" b="1" spc="409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600" b="1" spc="395" dirty="0">
                <a:solidFill>
                  <a:srgbClr val="191919"/>
                </a:solidFill>
                <a:latin typeface="Times New Roman"/>
                <a:cs typeface="Times New Roman"/>
              </a:rPr>
              <a:t>g</a:t>
            </a:r>
            <a:r>
              <a:rPr sz="2600" b="1" spc="36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600" b="1" spc="310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lang="en-US" sz="2600" b="1" spc="155" dirty="0">
                <a:solidFill>
                  <a:srgbClr val="191919"/>
                </a:solidFill>
                <a:latin typeface="Times New Roman"/>
                <a:cs typeface="Times New Roman"/>
              </a:rPr>
              <a:t>?</a:t>
            </a:r>
            <a:endParaRPr sz="2600" b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4190" y="178267"/>
            <a:ext cx="9075420" cy="1508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0277"/>
            <a:r>
              <a:rPr spc="610" dirty="0"/>
              <a:t>R</a:t>
            </a:r>
            <a:r>
              <a:rPr spc="405" dirty="0"/>
              <a:t>e</a:t>
            </a:r>
            <a:r>
              <a:rPr spc="489" dirty="0"/>
              <a:t>fe</a:t>
            </a:r>
            <a:r>
              <a:rPr spc="414" dirty="0"/>
              <a:t>r</a:t>
            </a:r>
            <a:r>
              <a:rPr spc="640" dirty="0"/>
              <a:t>e</a:t>
            </a:r>
            <a:r>
              <a:rPr spc="610" dirty="0"/>
              <a:t>n</a:t>
            </a:r>
            <a:r>
              <a:rPr spc="575" dirty="0"/>
              <a:t>c</a:t>
            </a:r>
            <a:r>
              <a:rPr spc="580" dirty="0"/>
              <a:t>e</a:t>
            </a:r>
            <a:r>
              <a:rPr spc="295" dirty="0"/>
              <a:t> </a:t>
            </a:r>
            <a:r>
              <a:rPr spc="515" dirty="0"/>
              <a:t>Coun</a:t>
            </a:r>
            <a:r>
              <a:rPr spc="535" dirty="0"/>
              <a:t>t</a:t>
            </a:r>
            <a:r>
              <a:rPr spc="405" dirty="0"/>
              <a:t>in</a:t>
            </a:r>
            <a:r>
              <a:rPr spc="615" dirty="0"/>
              <a:t>g</a:t>
            </a:r>
            <a:r>
              <a:rPr spc="290" dirty="0"/>
              <a:t> </a:t>
            </a:r>
            <a:r>
              <a:rPr spc="285" dirty="0"/>
              <a:t>i</a:t>
            </a:r>
            <a:r>
              <a:rPr spc="525" dirty="0"/>
              <a:t>n</a:t>
            </a:r>
            <a:r>
              <a:rPr spc="290" dirty="0"/>
              <a:t> </a:t>
            </a:r>
            <a:r>
              <a:rPr spc="310" dirty="0"/>
              <a:t>A</a:t>
            </a:r>
            <a:r>
              <a:rPr spc="200" dirty="0"/>
              <a:t>c</a:t>
            </a:r>
            <a:r>
              <a:rPr spc="535" dirty="0"/>
              <a:t>t</a:t>
            </a:r>
            <a:r>
              <a:rPr spc="170" dirty="0"/>
              <a:t>i</a:t>
            </a:r>
            <a:r>
              <a:rPr spc="445" dirty="0"/>
              <a:t>o</a:t>
            </a:r>
            <a:r>
              <a:rPr spc="615" dirty="0"/>
              <a:t>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6072" y="1606551"/>
            <a:ext cx="249491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clas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s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{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4710" y="3960878"/>
            <a:ext cx="2219960" cy="539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>
              <a:lnSpc>
                <a:spcPts val="2039"/>
              </a:lnSpc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head.nex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mid; mid.nex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tail;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4710" y="4718051"/>
            <a:ext cx="249428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mi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d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tai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l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null;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4712" y="5236210"/>
            <a:ext cx="304292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pc="-6" dirty="0">
                <a:latin typeface="Courier New"/>
                <a:cs typeface="Courier New"/>
              </a:rPr>
              <a:t>head.next.nex</a:t>
            </a:r>
            <a:r>
              <a:rPr dirty="0">
                <a:latin typeface="Courier New"/>
                <a:cs typeface="Courier New"/>
              </a:rPr>
              <a:t>t =</a:t>
            </a:r>
            <a:r>
              <a:rPr spc="-6" dirty="0">
                <a:latin typeface="Courier New"/>
                <a:cs typeface="Courier New"/>
              </a:rPr>
              <a:t> null;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4712" y="5754371"/>
            <a:ext cx="167132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b="1" spc="-6" dirty="0">
                <a:solidFill>
                  <a:srgbClr val="FF0000"/>
                </a:solidFill>
                <a:latin typeface="Courier New"/>
                <a:cs typeface="Courier New"/>
              </a:rPr>
              <a:t>hea</a:t>
            </a:r>
            <a:r>
              <a:rPr b="1" dirty="0">
                <a:solidFill>
                  <a:srgbClr val="FF0000"/>
                </a:solidFill>
                <a:latin typeface="Courier New"/>
                <a:cs typeface="Courier New"/>
              </a:rPr>
              <a:t>d =</a:t>
            </a:r>
            <a:r>
              <a:rPr b="1" spc="-6" dirty="0">
                <a:solidFill>
                  <a:srgbClr val="FF0000"/>
                </a:solidFill>
                <a:latin typeface="Courier New"/>
                <a:cs typeface="Courier New"/>
              </a:rPr>
              <a:t> null;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6072" y="6013451"/>
            <a:ext cx="16319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}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400800" y="22860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770879" y="2346960"/>
            <a:ext cx="5740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b="1" spc="-6" dirty="0">
                <a:solidFill>
                  <a:srgbClr val="191919"/>
                </a:solidFill>
                <a:latin typeface="Courier New"/>
                <a:cs typeface="Courier New"/>
              </a:rPr>
              <a:t>head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400800" y="29718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839459" y="3032760"/>
            <a:ext cx="43688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b="1" spc="-6" dirty="0">
                <a:solidFill>
                  <a:srgbClr val="191919"/>
                </a:solidFill>
                <a:latin typeface="Courier New"/>
                <a:cs typeface="Courier New"/>
              </a:rPr>
              <a:t>mid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458200" y="3657600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9144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" y="457200"/>
                </a:lnTo>
                <a:lnTo>
                  <a:pt x="914400" y="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458200" y="3657600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803642" y="3644902"/>
            <a:ext cx="224154" cy="4069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2600" b="1" dirty="0">
                <a:solidFill>
                  <a:srgbClr val="191919"/>
                </a:solidFill>
                <a:latin typeface="Courier New"/>
                <a:cs typeface="Courier New"/>
              </a:rPr>
              <a:t>0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458200" y="41148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00800" y="3657600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770879" y="3718560"/>
            <a:ext cx="5740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b="1" spc="-6" dirty="0">
                <a:solidFill>
                  <a:srgbClr val="191919"/>
                </a:solidFill>
                <a:latin typeface="Courier New"/>
                <a:cs typeface="Courier New"/>
              </a:rPr>
              <a:t>tail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400800" y="3657600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400800" y="29718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458200" y="41148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0" y="457200"/>
                </a:moveTo>
                <a:lnTo>
                  <a:pt x="914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400800" y="22860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83847" y="1895748"/>
          <a:ext cx="5144768" cy="2090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4951"/>
                <a:gridCol w="1508681"/>
                <a:gridCol w="3121136"/>
              </a:tblGrid>
              <a:tr h="66421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}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next;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</a:tr>
              <a:tr h="855984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int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62230">
                        <a:lnSpc>
                          <a:spcPts val="2039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main(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) { 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hea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d =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 ne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w 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LinkedList;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</a:tr>
              <a:tr h="570656">
                <a:tc>
                  <a:txBody>
                    <a:bodyPr/>
                    <a:lstStyle/>
                    <a:p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62230">
                        <a:lnSpc>
                          <a:spcPts val="2039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 LinkedList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28575">
                        <a:lnSpc>
                          <a:spcPts val="2039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mi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d =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 ne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w 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LinkedList; tai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 =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 ne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w 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LinkedList;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4190" y="178267"/>
            <a:ext cx="9075420" cy="1508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0277"/>
            <a:r>
              <a:rPr spc="610" dirty="0"/>
              <a:t>R</a:t>
            </a:r>
            <a:r>
              <a:rPr spc="405" dirty="0"/>
              <a:t>e</a:t>
            </a:r>
            <a:r>
              <a:rPr spc="489" dirty="0"/>
              <a:t>fe</a:t>
            </a:r>
            <a:r>
              <a:rPr spc="414" dirty="0"/>
              <a:t>r</a:t>
            </a:r>
            <a:r>
              <a:rPr spc="640" dirty="0"/>
              <a:t>e</a:t>
            </a:r>
            <a:r>
              <a:rPr spc="610" dirty="0"/>
              <a:t>n</a:t>
            </a:r>
            <a:r>
              <a:rPr spc="575" dirty="0"/>
              <a:t>c</a:t>
            </a:r>
            <a:r>
              <a:rPr spc="580" dirty="0"/>
              <a:t>e</a:t>
            </a:r>
            <a:r>
              <a:rPr spc="295" dirty="0"/>
              <a:t> </a:t>
            </a:r>
            <a:r>
              <a:rPr spc="515" dirty="0"/>
              <a:t>Coun</a:t>
            </a:r>
            <a:r>
              <a:rPr spc="535" dirty="0"/>
              <a:t>t</a:t>
            </a:r>
            <a:r>
              <a:rPr spc="405" dirty="0"/>
              <a:t>in</a:t>
            </a:r>
            <a:r>
              <a:rPr spc="615" dirty="0"/>
              <a:t>g</a:t>
            </a:r>
            <a:r>
              <a:rPr spc="290" dirty="0"/>
              <a:t> </a:t>
            </a:r>
            <a:r>
              <a:rPr spc="285" dirty="0"/>
              <a:t>i</a:t>
            </a:r>
            <a:r>
              <a:rPr spc="525" dirty="0"/>
              <a:t>n</a:t>
            </a:r>
            <a:r>
              <a:rPr spc="290" dirty="0"/>
              <a:t> </a:t>
            </a:r>
            <a:r>
              <a:rPr spc="310" dirty="0"/>
              <a:t>A</a:t>
            </a:r>
            <a:r>
              <a:rPr spc="200" dirty="0"/>
              <a:t>c</a:t>
            </a:r>
            <a:r>
              <a:rPr spc="535" dirty="0"/>
              <a:t>t</a:t>
            </a:r>
            <a:r>
              <a:rPr spc="170" dirty="0"/>
              <a:t>i</a:t>
            </a:r>
            <a:r>
              <a:rPr spc="445" dirty="0"/>
              <a:t>o</a:t>
            </a:r>
            <a:r>
              <a:rPr spc="615" dirty="0"/>
              <a:t>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6072" y="1606551"/>
            <a:ext cx="249491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clas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s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{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4710" y="3960878"/>
            <a:ext cx="2219960" cy="539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>
              <a:lnSpc>
                <a:spcPts val="2039"/>
              </a:lnSpc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head.nex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mid; mid.nex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tail;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4710" y="4718051"/>
            <a:ext cx="249428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mi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d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tai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l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null;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4712" y="5236210"/>
            <a:ext cx="304292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pc="-6" dirty="0">
                <a:latin typeface="Courier New"/>
                <a:cs typeface="Courier New"/>
              </a:rPr>
              <a:t>head.next.nex</a:t>
            </a:r>
            <a:r>
              <a:rPr dirty="0">
                <a:latin typeface="Courier New"/>
                <a:cs typeface="Courier New"/>
              </a:rPr>
              <a:t>t =</a:t>
            </a:r>
            <a:r>
              <a:rPr spc="-6" dirty="0">
                <a:latin typeface="Courier New"/>
                <a:cs typeface="Courier New"/>
              </a:rPr>
              <a:t> null;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4712" y="5754371"/>
            <a:ext cx="167132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b="1" spc="-6" dirty="0">
                <a:solidFill>
                  <a:srgbClr val="FF0000"/>
                </a:solidFill>
                <a:latin typeface="Courier New"/>
                <a:cs typeface="Courier New"/>
              </a:rPr>
              <a:t>hea</a:t>
            </a:r>
            <a:r>
              <a:rPr b="1" dirty="0">
                <a:solidFill>
                  <a:srgbClr val="FF0000"/>
                </a:solidFill>
                <a:latin typeface="Courier New"/>
                <a:cs typeface="Courier New"/>
              </a:rPr>
              <a:t>d =</a:t>
            </a:r>
            <a:r>
              <a:rPr b="1" spc="-6" dirty="0">
                <a:solidFill>
                  <a:srgbClr val="FF0000"/>
                </a:solidFill>
                <a:latin typeface="Courier New"/>
                <a:cs typeface="Courier New"/>
              </a:rPr>
              <a:t> null;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6072" y="6013451"/>
            <a:ext cx="16319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}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400800" y="22860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770879" y="2346960"/>
            <a:ext cx="5740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b="1" spc="-6" dirty="0">
                <a:solidFill>
                  <a:srgbClr val="191919"/>
                </a:solidFill>
                <a:latin typeface="Courier New"/>
                <a:cs typeface="Courier New"/>
              </a:rPr>
              <a:t>head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400800" y="29718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839459" y="3032760"/>
            <a:ext cx="43688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b="1" spc="-6" dirty="0">
                <a:solidFill>
                  <a:srgbClr val="191919"/>
                </a:solidFill>
                <a:latin typeface="Courier New"/>
                <a:cs typeface="Courier New"/>
              </a:rPr>
              <a:t>mid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458200" y="3657600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9144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" y="457200"/>
                </a:lnTo>
                <a:lnTo>
                  <a:pt x="914400" y="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458200" y="3657600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803642" y="3644902"/>
            <a:ext cx="224154" cy="4069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2600" b="1" dirty="0">
                <a:solidFill>
                  <a:srgbClr val="191919"/>
                </a:solidFill>
                <a:latin typeface="Courier New"/>
                <a:cs typeface="Courier New"/>
              </a:rPr>
              <a:t>0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458200" y="41148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00800" y="3657600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770879" y="3718560"/>
            <a:ext cx="5740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b="1" spc="-6" dirty="0">
                <a:solidFill>
                  <a:srgbClr val="191919"/>
                </a:solidFill>
                <a:latin typeface="Courier New"/>
                <a:cs typeface="Courier New"/>
              </a:rPr>
              <a:t>tail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400800" y="3657600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400800" y="29718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458200" y="41148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0" y="457200"/>
                </a:moveTo>
                <a:lnTo>
                  <a:pt x="914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400800" y="22860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001002" y="3657600"/>
            <a:ext cx="1706881" cy="276999"/>
          </a:xfrm>
          <a:custGeom>
            <a:avLst/>
            <a:gdLst/>
            <a:ahLst/>
            <a:cxnLst/>
            <a:rect l="l" t="t" r="r" b="b"/>
            <a:pathLst>
              <a:path w="1706879" h="914400">
                <a:moveTo>
                  <a:pt x="1172544" y="805180"/>
                </a:moveTo>
                <a:lnTo>
                  <a:pt x="816609" y="805180"/>
                </a:lnTo>
                <a:lnTo>
                  <a:pt x="914400" y="914400"/>
                </a:lnTo>
                <a:lnTo>
                  <a:pt x="999490" y="806450"/>
                </a:lnTo>
                <a:lnTo>
                  <a:pt x="1172265" y="806450"/>
                </a:lnTo>
                <a:lnTo>
                  <a:pt x="1172544" y="805180"/>
                </a:lnTo>
                <a:close/>
              </a:path>
              <a:path w="1706879" h="914400">
                <a:moveTo>
                  <a:pt x="1350121" y="781050"/>
                </a:moveTo>
                <a:lnTo>
                  <a:pt x="640079" y="781050"/>
                </a:lnTo>
                <a:lnTo>
                  <a:pt x="676909" y="899160"/>
                </a:lnTo>
                <a:lnTo>
                  <a:pt x="816609" y="805180"/>
                </a:lnTo>
                <a:lnTo>
                  <a:pt x="1172544" y="805180"/>
                </a:lnTo>
                <a:lnTo>
                  <a:pt x="1177290" y="783589"/>
                </a:lnTo>
                <a:lnTo>
                  <a:pt x="1350875" y="783589"/>
                </a:lnTo>
                <a:lnTo>
                  <a:pt x="1350121" y="781050"/>
                </a:lnTo>
                <a:close/>
              </a:path>
              <a:path w="1706879" h="914400">
                <a:moveTo>
                  <a:pt x="1172265" y="806450"/>
                </a:moveTo>
                <a:lnTo>
                  <a:pt x="999490" y="806450"/>
                </a:lnTo>
                <a:lnTo>
                  <a:pt x="1151890" y="899160"/>
                </a:lnTo>
                <a:lnTo>
                  <a:pt x="1172265" y="806450"/>
                </a:lnTo>
                <a:close/>
              </a:path>
              <a:path w="1706879" h="914400">
                <a:moveTo>
                  <a:pt x="1520473" y="734060"/>
                </a:moveTo>
                <a:lnTo>
                  <a:pt x="481329" y="734060"/>
                </a:lnTo>
                <a:lnTo>
                  <a:pt x="457200" y="853439"/>
                </a:lnTo>
                <a:lnTo>
                  <a:pt x="640079" y="781050"/>
                </a:lnTo>
                <a:lnTo>
                  <a:pt x="1350121" y="781050"/>
                </a:lnTo>
                <a:lnTo>
                  <a:pt x="1337309" y="737869"/>
                </a:lnTo>
                <a:lnTo>
                  <a:pt x="1523746" y="737869"/>
                </a:lnTo>
                <a:lnTo>
                  <a:pt x="1520473" y="734060"/>
                </a:lnTo>
                <a:close/>
              </a:path>
              <a:path w="1706879" h="914400">
                <a:moveTo>
                  <a:pt x="1350875" y="783589"/>
                </a:moveTo>
                <a:lnTo>
                  <a:pt x="1177290" y="783589"/>
                </a:lnTo>
                <a:lnTo>
                  <a:pt x="1371600" y="853439"/>
                </a:lnTo>
                <a:lnTo>
                  <a:pt x="1350875" y="783589"/>
                </a:lnTo>
                <a:close/>
              </a:path>
              <a:path w="1706879" h="914400">
                <a:moveTo>
                  <a:pt x="1680509" y="669289"/>
                </a:moveTo>
                <a:lnTo>
                  <a:pt x="353059" y="669289"/>
                </a:lnTo>
                <a:lnTo>
                  <a:pt x="267970" y="781050"/>
                </a:lnTo>
                <a:lnTo>
                  <a:pt x="481329" y="734060"/>
                </a:lnTo>
                <a:lnTo>
                  <a:pt x="1520473" y="734060"/>
                </a:lnTo>
                <a:lnTo>
                  <a:pt x="1468120" y="673100"/>
                </a:lnTo>
                <a:lnTo>
                  <a:pt x="1686595" y="673100"/>
                </a:lnTo>
                <a:lnTo>
                  <a:pt x="1680509" y="669289"/>
                </a:lnTo>
                <a:close/>
              </a:path>
              <a:path w="1706879" h="914400">
                <a:moveTo>
                  <a:pt x="1523746" y="737869"/>
                </a:moveTo>
                <a:lnTo>
                  <a:pt x="1337309" y="737869"/>
                </a:lnTo>
                <a:lnTo>
                  <a:pt x="1560829" y="781050"/>
                </a:lnTo>
                <a:lnTo>
                  <a:pt x="1523746" y="737869"/>
                </a:lnTo>
                <a:close/>
              </a:path>
              <a:path w="1706879" h="914400">
                <a:moveTo>
                  <a:pt x="121920" y="228600"/>
                </a:moveTo>
                <a:lnTo>
                  <a:pt x="267970" y="320039"/>
                </a:lnTo>
                <a:lnTo>
                  <a:pt x="30479" y="339089"/>
                </a:lnTo>
                <a:lnTo>
                  <a:pt x="218440" y="407670"/>
                </a:lnTo>
                <a:lnTo>
                  <a:pt x="0" y="457200"/>
                </a:lnTo>
                <a:lnTo>
                  <a:pt x="217170" y="500379"/>
                </a:lnTo>
                <a:lnTo>
                  <a:pt x="30479" y="575310"/>
                </a:lnTo>
                <a:lnTo>
                  <a:pt x="262890" y="589279"/>
                </a:lnTo>
                <a:lnTo>
                  <a:pt x="121920" y="685800"/>
                </a:lnTo>
                <a:lnTo>
                  <a:pt x="353059" y="669289"/>
                </a:lnTo>
                <a:lnTo>
                  <a:pt x="1680509" y="669289"/>
                </a:lnTo>
                <a:lnTo>
                  <a:pt x="1560829" y="594360"/>
                </a:lnTo>
                <a:lnTo>
                  <a:pt x="1798320" y="575310"/>
                </a:lnTo>
                <a:lnTo>
                  <a:pt x="1610359" y="506729"/>
                </a:lnTo>
                <a:lnTo>
                  <a:pt x="1828800" y="457200"/>
                </a:lnTo>
                <a:lnTo>
                  <a:pt x="1611629" y="414020"/>
                </a:lnTo>
                <a:lnTo>
                  <a:pt x="1798320" y="339089"/>
                </a:lnTo>
                <a:lnTo>
                  <a:pt x="1565909" y="325120"/>
                </a:lnTo>
                <a:lnTo>
                  <a:pt x="1682766" y="245110"/>
                </a:lnTo>
                <a:lnTo>
                  <a:pt x="1475740" y="245110"/>
                </a:lnTo>
                <a:lnTo>
                  <a:pt x="1478640" y="241300"/>
                </a:lnTo>
                <a:lnTo>
                  <a:pt x="360679" y="241300"/>
                </a:lnTo>
                <a:lnTo>
                  <a:pt x="121920" y="228600"/>
                </a:lnTo>
                <a:close/>
              </a:path>
              <a:path w="1706879" h="914400">
                <a:moveTo>
                  <a:pt x="1686595" y="673100"/>
                </a:moveTo>
                <a:lnTo>
                  <a:pt x="1468120" y="673100"/>
                </a:lnTo>
                <a:lnTo>
                  <a:pt x="1706879" y="685800"/>
                </a:lnTo>
                <a:lnTo>
                  <a:pt x="1686595" y="673100"/>
                </a:lnTo>
                <a:close/>
              </a:path>
              <a:path w="1706879" h="914400">
                <a:moveTo>
                  <a:pt x="1706879" y="228600"/>
                </a:moveTo>
                <a:lnTo>
                  <a:pt x="1475740" y="245110"/>
                </a:lnTo>
                <a:lnTo>
                  <a:pt x="1682766" y="245110"/>
                </a:lnTo>
                <a:lnTo>
                  <a:pt x="1706879" y="228600"/>
                </a:lnTo>
                <a:close/>
              </a:path>
              <a:path w="1706879" h="914400">
                <a:moveTo>
                  <a:pt x="267970" y="133350"/>
                </a:moveTo>
                <a:lnTo>
                  <a:pt x="360679" y="241300"/>
                </a:lnTo>
                <a:lnTo>
                  <a:pt x="1478640" y="241300"/>
                </a:lnTo>
                <a:lnTo>
                  <a:pt x="1525053" y="180339"/>
                </a:lnTo>
                <a:lnTo>
                  <a:pt x="1347470" y="180339"/>
                </a:lnTo>
                <a:lnTo>
                  <a:pt x="1348240" y="176529"/>
                </a:lnTo>
                <a:lnTo>
                  <a:pt x="491490" y="176529"/>
                </a:lnTo>
                <a:lnTo>
                  <a:pt x="267970" y="133350"/>
                </a:lnTo>
                <a:close/>
              </a:path>
              <a:path w="1706879" h="914400">
                <a:moveTo>
                  <a:pt x="1560829" y="133350"/>
                </a:moveTo>
                <a:lnTo>
                  <a:pt x="1347470" y="180339"/>
                </a:lnTo>
                <a:lnTo>
                  <a:pt x="1525053" y="180339"/>
                </a:lnTo>
                <a:lnTo>
                  <a:pt x="1560829" y="133350"/>
                </a:lnTo>
                <a:close/>
              </a:path>
              <a:path w="1706879" h="914400">
                <a:moveTo>
                  <a:pt x="457200" y="60960"/>
                </a:moveTo>
                <a:lnTo>
                  <a:pt x="491490" y="176529"/>
                </a:lnTo>
                <a:lnTo>
                  <a:pt x="1348240" y="176529"/>
                </a:lnTo>
                <a:lnTo>
                  <a:pt x="1356967" y="133350"/>
                </a:lnTo>
                <a:lnTo>
                  <a:pt x="1188720" y="133350"/>
                </a:lnTo>
                <a:lnTo>
                  <a:pt x="1187927" y="130810"/>
                </a:lnTo>
                <a:lnTo>
                  <a:pt x="651509" y="130810"/>
                </a:lnTo>
                <a:lnTo>
                  <a:pt x="457200" y="60960"/>
                </a:lnTo>
                <a:close/>
              </a:path>
              <a:path w="1706879" h="914400">
                <a:moveTo>
                  <a:pt x="1371600" y="60960"/>
                </a:moveTo>
                <a:lnTo>
                  <a:pt x="1188720" y="133350"/>
                </a:lnTo>
                <a:lnTo>
                  <a:pt x="1356967" y="133350"/>
                </a:lnTo>
                <a:lnTo>
                  <a:pt x="1371600" y="60960"/>
                </a:lnTo>
                <a:close/>
              </a:path>
              <a:path w="1706879" h="914400">
                <a:moveTo>
                  <a:pt x="676909" y="15239"/>
                </a:moveTo>
                <a:lnTo>
                  <a:pt x="651509" y="130810"/>
                </a:lnTo>
                <a:lnTo>
                  <a:pt x="1187927" y="130810"/>
                </a:lnTo>
                <a:lnTo>
                  <a:pt x="1181195" y="109220"/>
                </a:lnTo>
                <a:lnTo>
                  <a:pt x="1012190" y="109220"/>
                </a:lnTo>
                <a:lnTo>
                  <a:pt x="1011052" y="107950"/>
                </a:lnTo>
                <a:lnTo>
                  <a:pt x="829309" y="107950"/>
                </a:lnTo>
                <a:lnTo>
                  <a:pt x="676909" y="15239"/>
                </a:lnTo>
                <a:close/>
              </a:path>
              <a:path w="1706879" h="914400">
                <a:moveTo>
                  <a:pt x="1151890" y="15239"/>
                </a:moveTo>
                <a:lnTo>
                  <a:pt x="1012190" y="109220"/>
                </a:lnTo>
                <a:lnTo>
                  <a:pt x="1181195" y="109220"/>
                </a:lnTo>
                <a:lnTo>
                  <a:pt x="1151890" y="15239"/>
                </a:lnTo>
                <a:close/>
              </a:path>
              <a:path w="1706879" h="914400">
                <a:moveTo>
                  <a:pt x="914400" y="0"/>
                </a:moveTo>
                <a:lnTo>
                  <a:pt x="829309" y="107950"/>
                </a:lnTo>
                <a:lnTo>
                  <a:pt x="1011052" y="107950"/>
                </a:lnTo>
                <a:lnTo>
                  <a:pt x="9144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001000" y="3657600"/>
            <a:ext cx="1828800" cy="276999"/>
          </a:xfrm>
          <a:custGeom>
            <a:avLst/>
            <a:gdLst/>
            <a:ahLst/>
            <a:cxnLst/>
            <a:rect l="l" t="t" r="r" b="b"/>
            <a:pathLst>
              <a:path w="1828800" h="914400">
                <a:moveTo>
                  <a:pt x="0" y="457200"/>
                </a:moveTo>
                <a:lnTo>
                  <a:pt x="217170" y="500379"/>
                </a:lnTo>
                <a:lnTo>
                  <a:pt x="30479" y="575310"/>
                </a:lnTo>
                <a:lnTo>
                  <a:pt x="262890" y="589279"/>
                </a:lnTo>
                <a:lnTo>
                  <a:pt x="121920" y="685800"/>
                </a:lnTo>
                <a:lnTo>
                  <a:pt x="353059" y="669289"/>
                </a:lnTo>
                <a:lnTo>
                  <a:pt x="267970" y="781050"/>
                </a:lnTo>
                <a:lnTo>
                  <a:pt x="481329" y="734060"/>
                </a:lnTo>
                <a:lnTo>
                  <a:pt x="457200" y="853439"/>
                </a:lnTo>
                <a:lnTo>
                  <a:pt x="640079" y="781050"/>
                </a:lnTo>
                <a:lnTo>
                  <a:pt x="676909" y="899160"/>
                </a:lnTo>
                <a:lnTo>
                  <a:pt x="816609" y="805180"/>
                </a:lnTo>
                <a:lnTo>
                  <a:pt x="914400" y="914400"/>
                </a:lnTo>
                <a:lnTo>
                  <a:pt x="999490" y="806450"/>
                </a:lnTo>
                <a:lnTo>
                  <a:pt x="1151890" y="899160"/>
                </a:lnTo>
                <a:lnTo>
                  <a:pt x="1177290" y="783589"/>
                </a:lnTo>
                <a:lnTo>
                  <a:pt x="1371600" y="853439"/>
                </a:lnTo>
                <a:lnTo>
                  <a:pt x="1337309" y="737869"/>
                </a:lnTo>
                <a:lnTo>
                  <a:pt x="1560829" y="781050"/>
                </a:lnTo>
                <a:lnTo>
                  <a:pt x="1468120" y="673100"/>
                </a:lnTo>
                <a:lnTo>
                  <a:pt x="1706879" y="685800"/>
                </a:lnTo>
                <a:lnTo>
                  <a:pt x="1560829" y="594360"/>
                </a:lnTo>
                <a:lnTo>
                  <a:pt x="1798320" y="575310"/>
                </a:lnTo>
                <a:lnTo>
                  <a:pt x="1610359" y="506729"/>
                </a:lnTo>
                <a:lnTo>
                  <a:pt x="1828800" y="457200"/>
                </a:lnTo>
                <a:lnTo>
                  <a:pt x="1611629" y="414020"/>
                </a:lnTo>
                <a:lnTo>
                  <a:pt x="1798320" y="339089"/>
                </a:lnTo>
                <a:lnTo>
                  <a:pt x="1565909" y="325120"/>
                </a:lnTo>
                <a:lnTo>
                  <a:pt x="1706879" y="228600"/>
                </a:lnTo>
                <a:lnTo>
                  <a:pt x="1475740" y="245110"/>
                </a:lnTo>
                <a:lnTo>
                  <a:pt x="1560829" y="133350"/>
                </a:lnTo>
                <a:lnTo>
                  <a:pt x="1347470" y="180339"/>
                </a:lnTo>
                <a:lnTo>
                  <a:pt x="1371600" y="60960"/>
                </a:lnTo>
                <a:lnTo>
                  <a:pt x="1188720" y="133350"/>
                </a:lnTo>
                <a:lnTo>
                  <a:pt x="1151890" y="15239"/>
                </a:lnTo>
                <a:lnTo>
                  <a:pt x="1012190" y="109220"/>
                </a:lnTo>
                <a:lnTo>
                  <a:pt x="914400" y="0"/>
                </a:lnTo>
                <a:lnTo>
                  <a:pt x="829309" y="107950"/>
                </a:lnTo>
                <a:lnTo>
                  <a:pt x="676909" y="15239"/>
                </a:lnTo>
                <a:lnTo>
                  <a:pt x="651509" y="130810"/>
                </a:lnTo>
                <a:lnTo>
                  <a:pt x="457200" y="60960"/>
                </a:lnTo>
                <a:lnTo>
                  <a:pt x="491490" y="176529"/>
                </a:lnTo>
                <a:lnTo>
                  <a:pt x="267970" y="133350"/>
                </a:lnTo>
                <a:lnTo>
                  <a:pt x="360679" y="241300"/>
                </a:lnTo>
                <a:lnTo>
                  <a:pt x="121920" y="228600"/>
                </a:lnTo>
                <a:lnTo>
                  <a:pt x="267970" y="320039"/>
                </a:lnTo>
                <a:lnTo>
                  <a:pt x="30479" y="339089"/>
                </a:lnTo>
                <a:lnTo>
                  <a:pt x="218440" y="407670"/>
                </a:lnTo>
                <a:lnTo>
                  <a:pt x="0" y="457200"/>
                </a:lnTo>
                <a:close/>
              </a:path>
            </a:pathLst>
          </a:custGeom>
          <a:ln w="3175">
            <a:solidFill>
              <a:srgbClr val="FFB41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001000" y="3657602"/>
            <a:ext cx="0" cy="276999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B41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829801" y="4572001"/>
            <a:ext cx="0" cy="276999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B414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8100059" y="3950971"/>
            <a:ext cx="1630045" cy="3052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2000" b="1" spc="209" dirty="0">
                <a:solidFill>
                  <a:srgbClr val="FFFFCC"/>
                </a:solidFill>
                <a:latin typeface="Times New Roman"/>
                <a:cs typeface="Times New Roman"/>
              </a:rPr>
              <a:t>R</a:t>
            </a:r>
            <a:r>
              <a:rPr sz="2000" b="1" spc="385" dirty="0">
                <a:solidFill>
                  <a:srgbClr val="FFFFCC"/>
                </a:solidFill>
                <a:latin typeface="Times New Roman"/>
                <a:cs typeface="Times New Roman"/>
              </a:rPr>
              <a:t>e</a:t>
            </a:r>
            <a:r>
              <a:rPr sz="2000" b="1" spc="325" dirty="0">
                <a:solidFill>
                  <a:srgbClr val="FFFFCC"/>
                </a:solidFill>
                <a:latin typeface="Times New Roman"/>
                <a:cs typeface="Times New Roman"/>
              </a:rPr>
              <a:t>c</a:t>
            </a:r>
            <a:r>
              <a:rPr sz="2000" b="1" spc="170" dirty="0">
                <a:solidFill>
                  <a:srgbClr val="FFFFCC"/>
                </a:solidFill>
                <a:latin typeface="Times New Roman"/>
                <a:cs typeface="Times New Roman"/>
              </a:rPr>
              <a:t>l</a:t>
            </a:r>
            <a:r>
              <a:rPr sz="2000" b="1" spc="310" dirty="0">
                <a:solidFill>
                  <a:srgbClr val="FFFFCC"/>
                </a:solidFill>
                <a:latin typeface="Times New Roman"/>
                <a:cs typeface="Times New Roman"/>
              </a:rPr>
              <a:t>a</a:t>
            </a:r>
            <a:r>
              <a:rPr sz="2000" b="1" spc="155" dirty="0">
                <a:solidFill>
                  <a:srgbClr val="FFFFCC"/>
                </a:solidFill>
                <a:latin typeface="Times New Roman"/>
                <a:cs typeface="Times New Roman"/>
              </a:rPr>
              <a:t>i</a:t>
            </a:r>
            <a:r>
              <a:rPr sz="2000" b="1" spc="480" dirty="0">
                <a:solidFill>
                  <a:srgbClr val="FFFFCC"/>
                </a:solidFill>
                <a:latin typeface="Times New Roman"/>
                <a:cs typeface="Times New Roman"/>
              </a:rPr>
              <a:t>m</a:t>
            </a:r>
            <a:r>
              <a:rPr sz="2000" b="1" spc="385" dirty="0">
                <a:solidFill>
                  <a:srgbClr val="FFFFCC"/>
                </a:solidFill>
                <a:latin typeface="Times New Roman"/>
                <a:cs typeface="Times New Roman"/>
              </a:rPr>
              <a:t>e</a:t>
            </a:r>
            <a:r>
              <a:rPr sz="2000" b="1" spc="240" dirty="0">
                <a:solidFill>
                  <a:srgbClr val="FFFFCC"/>
                </a:solidFill>
                <a:latin typeface="Times New Roman"/>
                <a:cs typeface="Times New Roman"/>
              </a:rPr>
              <a:t>d!</a:t>
            </a:r>
            <a:endParaRPr sz="200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83847" y="1895748"/>
          <a:ext cx="5144768" cy="2090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14951"/>
                <a:gridCol w="1508681"/>
                <a:gridCol w="3121136"/>
              </a:tblGrid>
              <a:tr h="664210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}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next;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</a:tr>
              <a:tr h="855984">
                <a:tc>
                  <a:txBody>
                    <a:bodyPr/>
                    <a:lstStyle/>
                    <a:p>
                      <a:pPr marL="34925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int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62230">
                        <a:lnSpc>
                          <a:spcPts val="2039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main(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) { 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hea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d =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 ne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w 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LinkedList;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</a:tr>
              <a:tr h="570656">
                <a:tc>
                  <a:txBody>
                    <a:bodyPr/>
                    <a:lstStyle/>
                    <a:p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62230">
                        <a:lnSpc>
                          <a:spcPts val="2039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 LinkedList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 marR="28575">
                        <a:lnSpc>
                          <a:spcPts val="2039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mi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d =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 ne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w 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LinkedList; tai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 =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 ne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w 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LinkedList;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4190" y="178267"/>
            <a:ext cx="9075420" cy="1508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0277"/>
            <a:r>
              <a:rPr spc="610" dirty="0"/>
              <a:t>R</a:t>
            </a:r>
            <a:r>
              <a:rPr spc="405" dirty="0"/>
              <a:t>e</a:t>
            </a:r>
            <a:r>
              <a:rPr spc="489" dirty="0"/>
              <a:t>fe</a:t>
            </a:r>
            <a:r>
              <a:rPr spc="414" dirty="0"/>
              <a:t>r</a:t>
            </a:r>
            <a:r>
              <a:rPr spc="640" dirty="0"/>
              <a:t>e</a:t>
            </a:r>
            <a:r>
              <a:rPr spc="610" dirty="0"/>
              <a:t>n</a:t>
            </a:r>
            <a:r>
              <a:rPr spc="575" dirty="0"/>
              <a:t>c</a:t>
            </a:r>
            <a:r>
              <a:rPr spc="580" dirty="0"/>
              <a:t>e</a:t>
            </a:r>
            <a:r>
              <a:rPr spc="295" dirty="0"/>
              <a:t> </a:t>
            </a:r>
            <a:r>
              <a:rPr spc="515" dirty="0"/>
              <a:t>Coun</a:t>
            </a:r>
            <a:r>
              <a:rPr spc="535" dirty="0"/>
              <a:t>t</a:t>
            </a:r>
            <a:r>
              <a:rPr spc="405" dirty="0"/>
              <a:t>in</a:t>
            </a:r>
            <a:r>
              <a:rPr spc="615" dirty="0"/>
              <a:t>g</a:t>
            </a:r>
            <a:r>
              <a:rPr spc="290" dirty="0"/>
              <a:t> </a:t>
            </a:r>
            <a:r>
              <a:rPr spc="285" dirty="0"/>
              <a:t>i</a:t>
            </a:r>
            <a:r>
              <a:rPr spc="525" dirty="0"/>
              <a:t>n</a:t>
            </a:r>
            <a:r>
              <a:rPr spc="290" dirty="0"/>
              <a:t> </a:t>
            </a:r>
            <a:r>
              <a:rPr spc="310" dirty="0"/>
              <a:t>A</a:t>
            </a:r>
            <a:r>
              <a:rPr spc="200" dirty="0"/>
              <a:t>c</a:t>
            </a:r>
            <a:r>
              <a:rPr spc="535" dirty="0"/>
              <a:t>t</a:t>
            </a:r>
            <a:r>
              <a:rPr spc="170" dirty="0"/>
              <a:t>i</a:t>
            </a:r>
            <a:r>
              <a:rPr spc="445" dirty="0"/>
              <a:t>o</a:t>
            </a:r>
            <a:r>
              <a:rPr spc="615" dirty="0"/>
              <a:t>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6072" y="1627886"/>
            <a:ext cx="2768600" cy="785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60589" marR="6348" indent="-548527">
              <a:lnSpc>
                <a:spcPts val="2039"/>
              </a:lnSpc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clas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s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{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next;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6072" y="2125980"/>
            <a:ext cx="16319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}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6072" y="2644140"/>
            <a:ext cx="1945639" cy="1079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>
              <a:lnSpc>
                <a:spcPts val="2100"/>
              </a:lnSpc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in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main(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) {</a:t>
            </a:r>
            <a:endParaRPr>
              <a:latin typeface="Courier New"/>
              <a:cs typeface="Courier New"/>
            </a:endParaRPr>
          </a:p>
          <a:p>
            <a:pPr marL="560589" marR="6348" algn="just">
              <a:lnSpc>
                <a:spcPts val="2039"/>
              </a:lnSpc>
              <a:spcBef>
                <a:spcPts val="105"/>
              </a:spcBef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LinkedList LinkedList LinkedList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63472" y="2924557"/>
            <a:ext cx="3042920" cy="798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>
              <a:lnSpc>
                <a:spcPts val="2039"/>
              </a:lnSpc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hea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d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ne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w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LinkedList; mi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d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ne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w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LinkedList; tai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l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ne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w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LinkedList;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4710" y="3960878"/>
            <a:ext cx="2219960" cy="5397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>
              <a:lnSpc>
                <a:spcPts val="2039"/>
              </a:lnSpc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head.nex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mid; mid.nex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tail;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4710" y="4718051"/>
            <a:ext cx="249428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mi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d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tai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l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null;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4712" y="5236210"/>
            <a:ext cx="304292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pc="-6" dirty="0">
                <a:latin typeface="Courier New"/>
                <a:cs typeface="Courier New"/>
              </a:rPr>
              <a:t>head.next.nex</a:t>
            </a:r>
            <a:r>
              <a:rPr dirty="0">
                <a:latin typeface="Courier New"/>
                <a:cs typeface="Courier New"/>
              </a:rPr>
              <a:t>t =</a:t>
            </a:r>
            <a:r>
              <a:rPr spc="-6" dirty="0">
                <a:latin typeface="Courier New"/>
                <a:cs typeface="Courier New"/>
              </a:rPr>
              <a:t> null;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54712" y="5754371"/>
            <a:ext cx="167132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b="1" spc="-6" dirty="0">
                <a:solidFill>
                  <a:srgbClr val="FF0000"/>
                </a:solidFill>
                <a:latin typeface="Courier New"/>
                <a:cs typeface="Courier New"/>
              </a:rPr>
              <a:t>hea</a:t>
            </a:r>
            <a:r>
              <a:rPr b="1" dirty="0">
                <a:solidFill>
                  <a:srgbClr val="FF0000"/>
                </a:solidFill>
                <a:latin typeface="Courier New"/>
                <a:cs typeface="Courier New"/>
              </a:rPr>
              <a:t>d =</a:t>
            </a:r>
            <a:r>
              <a:rPr b="1" spc="-6" dirty="0">
                <a:solidFill>
                  <a:srgbClr val="FF0000"/>
                </a:solidFill>
                <a:latin typeface="Courier New"/>
                <a:cs typeface="Courier New"/>
              </a:rPr>
              <a:t> null;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6072" y="6013451"/>
            <a:ext cx="16319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}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400800" y="22860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770879" y="2346960"/>
            <a:ext cx="5740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b="1" spc="-6" dirty="0">
                <a:solidFill>
                  <a:srgbClr val="191919"/>
                </a:solidFill>
                <a:latin typeface="Courier New"/>
                <a:cs typeface="Courier New"/>
              </a:rPr>
              <a:t>head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400800" y="29718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839459" y="3032760"/>
            <a:ext cx="43688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b="1" spc="-6" dirty="0">
                <a:solidFill>
                  <a:srgbClr val="191919"/>
                </a:solidFill>
                <a:latin typeface="Courier New"/>
                <a:cs typeface="Courier New"/>
              </a:rPr>
              <a:t>mid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400800" y="3657600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770879" y="3718560"/>
            <a:ext cx="5740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b="1" spc="-6" dirty="0">
                <a:solidFill>
                  <a:srgbClr val="191919"/>
                </a:solidFill>
                <a:latin typeface="Courier New"/>
                <a:cs typeface="Courier New"/>
              </a:rPr>
              <a:t>tail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400800" y="3657600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400800" y="29718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400800" y="22860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4190" y="178267"/>
            <a:ext cx="9075420" cy="1508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9684"/>
            <a:r>
              <a:rPr lang="en-US" spc="505" dirty="0" smtClean="0"/>
              <a:t>Reference Counting:</a:t>
            </a:r>
            <a:br>
              <a:rPr lang="en-US" spc="505" dirty="0" smtClean="0"/>
            </a:br>
            <a:r>
              <a:rPr spc="505" dirty="0" smtClean="0"/>
              <a:t>On</a:t>
            </a:r>
            <a:r>
              <a:rPr spc="640" dirty="0" smtClean="0"/>
              <a:t>e</a:t>
            </a:r>
            <a:r>
              <a:rPr spc="295" dirty="0" smtClean="0"/>
              <a:t> </a:t>
            </a:r>
            <a:r>
              <a:rPr spc="585" dirty="0"/>
              <a:t>M</a:t>
            </a:r>
            <a:r>
              <a:rPr spc="660" dirty="0"/>
              <a:t>a</a:t>
            </a:r>
            <a:r>
              <a:rPr spc="420" dirty="0"/>
              <a:t>jo</a:t>
            </a:r>
            <a:r>
              <a:rPr spc="365" dirty="0"/>
              <a:t>r</a:t>
            </a:r>
            <a:r>
              <a:rPr spc="290" dirty="0"/>
              <a:t> </a:t>
            </a:r>
            <a:r>
              <a:rPr spc="515" dirty="0"/>
              <a:t>P</a:t>
            </a:r>
            <a:r>
              <a:rPr spc="625" dirty="0"/>
              <a:t>r</a:t>
            </a:r>
            <a:r>
              <a:rPr spc="475" dirty="0"/>
              <a:t>ob</a:t>
            </a:r>
            <a:r>
              <a:rPr spc="254" dirty="0"/>
              <a:t>l</a:t>
            </a:r>
            <a:r>
              <a:rPr spc="640" dirty="0"/>
              <a:t>e</a:t>
            </a:r>
            <a:r>
              <a:rPr spc="750" dirty="0"/>
              <a:t>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6072" y="2085086"/>
            <a:ext cx="2768600" cy="10430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60589" marR="6348" indent="-548527">
              <a:lnSpc>
                <a:spcPts val="2039"/>
              </a:lnSpc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clas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s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{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next;</a:t>
            </a:r>
            <a:endParaRPr>
              <a:latin typeface="Courier New"/>
              <a:cs typeface="Courier New"/>
            </a:endParaRPr>
          </a:p>
          <a:p>
            <a:pPr marL="12696">
              <a:lnSpc>
                <a:spcPts val="2000"/>
              </a:lnSpc>
            </a:pP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}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6072" y="3101340"/>
            <a:ext cx="1945639" cy="1079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>
              <a:lnSpc>
                <a:spcPts val="2100"/>
              </a:lnSpc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in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main(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) {</a:t>
            </a:r>
            <a:endParaRPr>
              <a:latin typeface="Courier New"/>
              <a:cs typeface="Courier New"/>
            </a:endParaRPr>
          </a:p>
          <a:p>
            <a:pPr marL="560589" marR="6348" algn="just">
              <a:lnSpc>
                <a:spcPts val="2039"/>
              </a:lnSpc>
              <a:spcBef>
                <a:spcPts val="105"/>
              </a:spcBef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LinkedList LinkedList LinkedList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63472" y="3381756"/>
            <a:ext cx="3042920" cy="798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>
              <a:lnSpc>
                <a:spcPts val="2039"/>
              </a:lnSpc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hea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d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ne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w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LinkedList; mi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d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ne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w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LinkedList; tai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l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ne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w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LinkedList;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06070" y="4418076"/>
            <a:ext cx="2905760" cy="2095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60589" marR="6348">
              <a:lnSpc>
                <a:spcPts val="2039"/>
              </a:lnSpc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head.nex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mid; mid.nex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tail; tail.nex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head;</a:t>
            </a:r>
            <a:endParaRPr>
              <a:latin typeface="Courier New"/>
              <a:cs typeface="Courier New"/>
            </a:endParaRPr>
          </a:p>
          <a:p>
            <a:pPr>
              <a:lnSpc>
                <a:spcPts val="2000"/>
              </a:lnSpc>
              <a:spcBef>
                <a:spcPts val="49"/>
              </a:spcBef>
            </a:pPr>
            <a:endParaRPr sz="2000"/>
          </a:p>
          <a:p>
            <a:pPr marL="560589" marR="692006">
              <a:lnSpc>
                <a:spcPts val="2039"/>
              </a:lnSpc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hea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d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null; mi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d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null; tai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l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null;</a:t>
            </a:r>
            <a:endParaRPr>
              <a:latin typeface="Courier New"/>
              <a:cs typeface="Courier New"/>
            </a:endParaRPr>
          </a:p>
          <a:p>
            <a:pPr marL="12696">
              <a:lnSpc>
                <a:spcPts val="1989"/>
              </a:lnSpc>
            </a:pP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}</a:t>
            </a:r>
            <a:endParaRPr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4190" y="555293"/>
            <a:ext cx="9075420" cy="7540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9684"/>
            <a:r>
              <a:rPr spc="505" dirty="0"/>
              <a:t>On</a:t>
            </a:r>
            <a:r>
              <a:rPr spc="640" dirty="0"/>
              <a:t>e</a:t>
            </a:r>
            <a:r>
              <a:rPr spc="295" dirty="0"/>
              <a:t> </a:t>
            </a:r>
            <a:r>
              <a:rPr spc="585" dirty="0"/>
              <a:t>M</a:t>
            </a:r>
            <a:r>
              <a:rPr spc="660" dirty="0"/>
              <a:t>a</a:t>
            </a:r>
            <a:r>
              <a:rPr spc="420" dirty="0"/>
              <a:t>jo</a:t>
            </a:r>
            <a:r>
              <a:rPr spc="365" dirty="0"/>
              <a:t>r</a:t>
            </a:r>
            <a:r>
              <a:rPr spc="290" dirty="0"/>
              <a:t> </a:t>
            </a:r>
            <a:r>
              <a:rPr spc="515" dirty="0"/>
              <a:t>P</a:t>
            </a:r>
            <a:r>
              <a:rPr spc="625" dirty="0"/>
              <a:t>r</a:t>
            </a:r>
            <a:r>
              <a:rPr spc="475" dirty="0"/>
              <a:t>ob</a:t>
            </a:r>
            <a:r>
              <a:rPr spc="254" dirty="0"/>
              <a:t>l</a:t>
            </a:r>
            <a:r>
              <a:rPr spc="640" dirty="0"/>
              <a:t>e</a:t>
            </a:r>
            <a:r>
              <a:rPr spc="750" dirty="0"/>
              <a:t>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6072" y="2085086"/>
            <a:ext cx="2768600" cy="785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60589" marR="6348" indent="-548527">
              <a:lnSpc>
                <a:spcPts val="2039"/>
              </a:lnSpc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clas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s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{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next;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6072" y="2583180"/>
            <a:ext cx="16319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}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6072" y="3101340"/>
            <a:ext cx="1945639" cy="1079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>
              <a:lnSpc>
                <a:spcPts val="2100"/>
              </a:lnSpc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in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main(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) {</a:t>
            </a:r>
            <a:endParaRPr>
              <a:latin typeface="Courier New"/>
              <a:cs typeface="Courier New"/>
            </a:endParaRPr>
          </a:p>
          <a:p>
            <a:pPr marL="560589" marR="6348" algn="just">
              <a:lnSpc>
                <a:spcPts val="2039"/>
              </a:lnSpc>
              <a:spcBef>
                <a:spcPts val="105"/>
              </a:spcBef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LinkedList LinkedList LinkedList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63472" y="3381756"/>
            <a:ext cx="3042920" cy="798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>
              <a:lnSpc>
                <a:spcPts val="2039"/>
              </a:lnSpc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hea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d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ne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w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LinkedList; mi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d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ne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w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LinkedList; tai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l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ne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w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LinkedList;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4712" y="4418076"/>
            <a:ext cx="2357120" cy="798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>
              <a:lnSpc>
                <a:spcPts val="2039"/>
              </a:lnSpc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head.nex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mid; </a:t>
            </a:r>
            <a:r>
              <a:rPr b="1" spc="-6" dirty="0">
                <a:solidFill>
                  <a:srgbClr val="FF0000"/>
                </a:solidFill>
                <a:latin typeface="Courier New"/>
                <a:cs typeface="Courier New"/>
              </a:rPr>
              <a:t>mid.nex</a:t>
            </a:r>
            <a:r>
              <a:rPr b="1" dirty="0">
                <a:solidFill>
                  <a:srgbClr val="FF0000"/>
                </a:solidFill>
                <a:latin typeface="Courier New"/>
                <a:cs typeface="Courier New"/>
              </a:rPr>
              <a:t>t =</a:t>
            </a:r>
            <a:r>
              <a:rPr b="1" spc="-6" dirty="0">
                <a:solidFill>
                  <a:srgbClr val="FF0000"/>
                </a:solidFill>
                <a:latin typeface="Courier New"/>
                <a:cs typeface="Courier New"/>
              </a:rPr>
              <a:t> tail;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tail.nex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head;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4712" y="5455667"/>
            <a:ext cx="1671320" cy="798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>
              <a:lnSpc>
                <a:spcPts val="2039"/>
              </a:lnSpc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hea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d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null; mi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d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null; tai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l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null;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6072" y="6211571"/>
            <a:ext cx="16319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}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400800" y="22860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770879" y="2346960"/>
            <a:ext cx="5740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b="1" spc="-6" dirty="0">
                <a:solidFill>
                  <a:srgbClr val="191919"/>
                </a:solidFill>
                <a:latin typeface="Courier New"/>
                <a:cs typeface="Courier New"/>
              </a:rPr>
              <a:t>head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086601" y="2514601"/>
            <a:ext cx="1216661" cy="276999"/>
          </a:xfrm>
          <a:custGeom>
            <a:avLst/>
            <a:gdLst/>
            <a:ahLst/>
            <a:cxnLst/>
            <a:rect l="l" t="t" r="r" b="b"/>
            <a:pathLst>
              <a:path w="1216659">
                <a:moveTo>
                  <a:pt x="0" y="0"/>
                </a:moveTo>
                <a:lnTo>
                  <a:pt x="12166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95639" y="2459990"/>
            <a:ext cx="162560" cy="276999"/>
          </a:xfrm>
          <a:custGeom>
            <a:avLst/>
            <a:gdLst/>
            <a:ahLst/>
            <a:cxnLst/>
            <a:rect l="l" t="t" r="r" b="b"/>
            <a:pathLst>
              <a:path w="162559" h="109219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00800" y="29718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839459" y="3032760"/>
            <a:ext cx="43688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b="1" spc="-6" dirty="0">
                <a:solidFill>
                  <a:srgbClr val="191919"/>
                </a:solidFill>
                <a:latin typeface="Courier New"/>
                <a:cs typeface="Courier New"/>
              </a:rPr>
              <a:t>mid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086601" y="3200401"/>
            <a:ext cx="1216661" cy="276999"/>
          </a:xfrm>
          <a:custGeom>
            <a:avLst/>
            <a:gdLst/>
            <a:ahLst/>
            <a:cxnLst/>
            <a:rect l="l" t="t" r="r" b="b"/>
            <a:pathLst>
              <a:path w="1216659" h="685800">
                <a:moveTo>
                  <a:pt x="0" y="0"/>
                </a:moveTo>
                <a:lnTo>
                  <a:pt x="914400" y="0"/>
                </a:lnTo>
                <a:lnTo>
                  <a:pt x="914400" y="685800"/>
                </a:lnTo>
                <a:lnTo>
                  <a:pt x="1216659" y="6858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295639" y="3831591"/>
            <a:ext cx="162560" cy="276999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770879" y="3718560"/>
            <a:ext cx="5740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b="1" spc="-6" dirty="0">
                <a:solidFill>
                  <a:srgbClr val="191919"/>
                </a:solidFill>
                <a:latin typeface="Courier New"/>
                <a:cs typeface="Courier New"/>
              </a:rPr>
              <a:t>tail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458200" y="50292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9144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" y="457200"/>
                </a:lnTo>
                <a:lnTo>
                  <a:pt x="914400" y="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458200" y="50292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803642" y="5016500"/>
            <a:ext cx="224154" cy="4069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2600" b="1" dirty="0">
                <a:solidFill>
                  <a:srgbClr val="191919"/>
                </a:solidFill>
                <a:latin typeface="Courier New"/>
                <a:cs typeface="Courier New"/>
              </a:rPr>
              <a:t>2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458200" y="54864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295639" y="5203191"/>
            <a:ext cx="162560" cy="276999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458200" y="54864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0" y="457200"/>
                </a:moveTo>
                <a:lnTo>
                  <a:pt x="914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860790" y="3495041"/>
            <a:ext cx="109220" cy="276999"/>
          </a:xfrm>
          <a:custGeom>
            <a:avLst/>
            <a:gdLst/>
            <a:ahLst/>
            <a:cxnLst/>
            <a:rect l="l" t="t" r="r" b="b"/>
            <a:pathLst>
              <a:path w="109220" h="162560">
                <a:moveTo>
                  <a:pt x="109219" y="0"/>
                </a:moveTo>
                <a:lnTo>
                  <a:pt x="0" y="0"/>
                </a:lnTo>
                <a:lnTo>
                  <a:pt x="54609" y="162560"/>
                </a:lnTo>
                <a:lnTo>
                  <a:pt x="1092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860790" y="4866642"/>
            <a:ext cx="109220" cy="276999"/>
          </a:xfrm>
          <a:custGeom>
            <a:avLst/>
            <a:gdLst/>
            <a:ahLst/>
            <a:cxnLst/>
            <a:rect l="l" t="t" r="r" b="b"/>
            <a:pathLst>
              <a:path w="109220" h="162560">
                <a:moveTo>
                  <a:pt x="109219" y="0"/>
                </a:moveTo>
                <a:lnTo>
                  <a:pt x="0" y="0"/>
                </a:lnTo>
                <a:lnTo>
                  <a:pt x="54609" y="162560"/>
                </a:lnTo>
                <a:lnTo>
                  <a:pt x="1092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25" name="object 25"/>
          <p:cNvGraphicFramePr>
            <a:graphicFrameLocks noGrp="1"/>
          </p:cNvGraphicFramePr>
          <p:nvPr/>
        </p:nvGraphicFramePr>
        <p:xfrm>
          <a:off x="8458200" y="2286000"/>
          <a:ext cx="914400" cy="13174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</a:tblGrid>
              <a:tr h="4572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600" b="1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solidFill>
                      <a:srgbClr val="FFD21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57200">
                <a:tc gridSpan="2"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03013">
                <a:tc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127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  <p:graphicFrame>
        <p:nvGraphicFramePr>
          <p:cNvPr id="27" name="object 27"/>
          <p:cNvGraphicFramePr>
            <a:graphicFrameLocks noGrp="1"/>
          </p:cNvGraphicFramePr>
          <p:nvPr/>
        </p:nvGraphicFramePr>
        <p:xfrm>
          <a:off x="8458200" y="3657600"/>
          <a:ext cx="914400" cy="13174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</a:tblGrid>
              <a:tr h="4572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600" b="1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2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solidFill>
                      <a:srgbClr val="FFD21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57200">
                <a:tc gridSpan="2"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03013">
                <a:tc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127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  <p:graphicFrame>
        <p:nvGraphicFramePr>
          <p:cNvPr id="28" name="object 28"/>
          <p:cNvGraphicFramePr>
            <a:graphicFrameLocks noGrp="1"/>
          </p:cNvGraphicFramePr>
          <p:nvPr/>
        </p:nvGraphicFramePr>
        <p:xfrm>
          <a:off x="6400800" y="3657600"/>
          <a:ext cx="1902458" cy="19490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685800"/>
                <a:gridCol w="530858"/>
              </a:tblGrid>
              <a:tr h="403013">
                <a:tc rowSpan="2"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0301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1270">
                      <a:solidFill>
                        <a:srgbClr val="000000"/>
                      </a:solidFill>
                      <a:prstDash val="solid"/>
                    </a:lnR>
                    <a:lnT w="127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43001">
                <a:tc gridSpan="2"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127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4190" y="555293"/>
            <a:ext cx="9075420" cy="7540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9684"/>
            <a:r>
              <a:rPr spc="505" dirty="0"/>
              <a:t>On</a:t>
            </a:r>
            <a:r>
              <a:rPr spc="640" dirty="0"/>
              <a:t>e</a:t>
            </a:r>
            <a:r>
              <a:rPr spc="295" dirty="0"/>
              <a:t> </a:t>
            </a:r>
            <a:r>
              <a:rPr spc="585" dirty="0"/>
              <a:t>M</a:t>
            </a:r>
            <a:r>
              <a:rPr spc="660" dirty="0"/>
              <a:t>a</a:t>
            </a:r>
            <a:r>
              <a:rPr spc="420" dirty="0"/>
              <a:t>jo</a:t>
            </a:r>
            <a:r>
              <a:rPr spc="365" dirty="0"/>
              <a:t>r</a:t>
            </a:r>
            <a:r>
              <a:rPr spc="290" dirty="0"/>
              <a:t> </a:t>
            </a:r>
            <a:r>
              <a:rPr spc="515" dirty="0"/>
              <a:t>P</a:t>
            </a:r>
            <a:r>
              <a:rPr spc="625" dirty="0"/>
              <a:t>r</a:t>
            </a:r>
            <a:r>
              <a:rPr spc="475" dirty="0"/>
              <a:t>ob</a:t>
            </a:r>
            <a:r>
              <a:rPr spc="254" dirty="0"/>
              <a:t>l</a:t>
            </a:r>
            <a:r>
              <a:rPr spc="640" dirty="0"/>
              <a:t>e</a:t>
            </a:r>
            <a:r>
              <a:rPr spc="750" dirty="0"/>
              <a:t>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6072" y="2085086"/>
            <a:ext cx="2768600" cy="785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60589" marR="6348" indent="-548527">
              <a:lnSpc>
                <a:spcPts val="2039"/>
              </a:lnSpc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clas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s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{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next;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6072" y="2583180"/>
            <a:ext cx="16319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}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6072" y="3101340"/>
            <a:ext cx="1945639" cy="1079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>
              <a:lnSpc>
                <a:spcPts val="2100"/>
              </a:lnSpc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in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main(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) {</a:t>
            </a:r>
            <a:endParaRPr>
              <a:latin typeface="Courier New"/>
              <a:cs typeface="Courier New"/>
            </a:endParaRPr>
          </a:p>
          <a:p>
            <a:pPr marL="560589" marR="6348" algn="just">
              <a:lnSpc>
                <a:spcPts val="2039"/>
              </a:lnSpc>
              <a:spcBef>
                <a:spcPts val="105"/>
              </a:spcBef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LinkedList LinkedList LinkedList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63472" y="3381756"/>
            <a:ext cx="3042920" cy="798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>
              <a:lnSpc>
                <a:spcPts val="2039"/>
              </a:lnSpc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hea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d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ne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w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LinkedList; mi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d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ne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w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LinkedList; tai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l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ne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w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LinkedList;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4712" y="4418076"/>
            <a:ext cx="2357120" cy="798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>
              <a:lnSpc>
                <a:spcPts val="2039"/>
              </a:lnSpc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head.nex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mid; mid.nex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tail; </a:t>
            </a:r>
            <a:r>
              <a:rPr b="1" spc="-6" dirty="0">
                <a:solidFill>
                  <a:srgbClr val="FF0000"/>
                </a:solidFill>
                <a:latin typeface="Courier New"/>
                <a:cs typeface="Courier New"/>
              </a:rPr>
              <a:t>tail.nex</a:t>
            </a:r>
            <a:r>
              <a:rPr b="1" dirty="0">
                <a:solidFill>
                  <a:srgbClr val="FF0000"/>
                </a:solidFill>
                <a:latin typeface="Courier New"/>
                <a:cs typeface="Courier New"/>
              </a:rPr>
              <a:t>t =</a:t>
            </a:r>
            <a:r>
              <a:rPr b="1" spc="-6" dirty="0">
                <a:solidFill>
                  <a:srgbClr val="FF0000"/>
                </a:solidFill>
                <a:latin typeface="Courier New"/>
                <a:cs typeface="Courier New"/>
              </a:rPr>
              <a:t> head;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4712" y="5455667"/>
            <a:ext cx="1671320" cy="798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>
              <a:lnSpc>
                <a:spcPts val="2039"/>
              </a:lnSpc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hea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d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null; mi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d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null; tai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l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null;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6072" y="6211571"/>
            <a:ext cx="16319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}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400800" y="22860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770879" y="2346960"/>
            <a:ext cx="5740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b="1" spc="-6" dirty="0">
                <a:solidFill>
                  <a:srgbClr val="191919"/>
                </a:solidFill>
                <a:latin typeface="Courier New"/>
                <a:cs typeface="Courier New"/>
              </a:rPr>
              <a:t>head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086601" y="2514601"/>
            <a:ext cx="1216661" cy="276999"/>
          </a:xfrm>
          <a:custGeom>
            <a:avLst/>
            <a:gdLst/>
            <a:ahLst/>
            <a:cxnLst/>
            <a:rect l="l" t="t" r="r" b="b"/>
            <a:pathLst>
              <a:path w="1216659">
                <a:moveTo>
                  <a:pt x="0" y="0"/>
                </a:moveTo>
                <a:lnTo>
                  <a:pt x="12166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95639" y="2459990"/>
            <a:ext cx="162560" cy="276999"/>
          </a:xfrm>
          <a:custGeom>
            <a:avLst/>
            <a:gdLst/>
            <a:ahLst/>
            <a:cxnLst/>
            <a:rect l="l" t="t" r="r" b="b"/>
            <a:pathLst>
              <a:path w="162559" h="109219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00800" y="29718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839459" y="3032760"/>
            <a:ext cx="43688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b="1" spc="-6" dirty="0">
                <a:solidFill>
                  <a:srgbClr val="191919"/>
                </a:solidFill>
                <a:latin typeface="Courier New"/>
                <a:cs typeface="Courier New"/>
              </a:rPr>
              <a:t>mid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086601" y="3200401"/>
            <a:ext cx="1216661" cy="276999"/>
          </a:xfrm>
          <a:custGeom>
            <a:avLst/>
            <a:gdLst/>
            <a:ahLst/>
            <a:cxnLst/>
            <a:rect l="l" t="t" r="r" b="b"/>
            <a:pathLst>
              <a:path w="1216659" h="685800">
                <a:moveTo>
                  <a:pt x="0" y="0"/>
                </a:moveTo>
                <a:lnTo>
                  <a:pt x="914400" y="0"/>
                </a:lnTo>
                <a:lnTo>
                  <a:pt x="914400" y="685800"/>
                </a:lnTo>
                <a:lnTo>
                  <a:pt x="1216659" y="6858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295639" y="3831591"/>
            <a:ext cx="162560" cy="276999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770879" y="3718560"/>
            <a:ext cx="5740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b="1" spc="-6" dirty="0">
                <a:solidFill>
                  <a:srgbClr val="191919"/>
                </a:solidFill>
                <a:latin typeface="Courier New"/>
                <a:cs typeface="Courier New"/>
              </a:rPr>
              <a:t>tail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458200" y="50292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9144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" y="457200"/>
                </a:lnTo>
                <a:lnTo>
                  <a:pt x="914400" y="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458200" y="50292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803642" y="5016500"/>
            <a:ext cx="224154" cy="4069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2600" b="1" dirty="0">
                <a:solidFill>
                  <a:srgbClr val="191919"/>
                </a:solidFill>
                <a:latin typeface="Courier New"/>
                <a:cs typeface="Courier New"/>
              </a:rPr>
              <a:t>2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458200" y="54864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295639" y="5203191"/>
            <a:ext cx="162560" cy="276999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458200" y="54864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0" y="457200"/>
                </a:moveTo>
                <a:lnTo>
                  <a:pt x="9144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860790" y="3495041"/>
            <a:ext cx="109220" cy="276999"/>
          </a:xfrm>
          <a:custGeom>
            <a:avLst/>
            <a:gdLst/>
            <a:ahLst/>
            <a:cxnLst/>
            <a:rect l="l" t="t" r="r" b="b"/>
            <a:pathLst>
              <a:path w="109220" h="162560">
                <a:moveTo>
                  <a:pt x="109219" y="0"/>
                </a:moveTo>
                <a:lnTo>
                  <a:pt x="0" y="0"/>
                </a:lnTo>
                <a:lnTo>
                  <a:pt x="54609" y="162560"/>
                </a:lnTo>
                <a:lnTo>
                  <a:pt x="1092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860790" y="4866642"/>
            <a:ext cx="109220" cy="276999"/>
          </a:xfrm>
          <a:custGeom>
            <a:avLst/>
            <a:gdLst/>
            <a:ahLst/>
            <a:cxnLst/>
            <a:rect l="l" t="t" r="r" b="b"/>
            <a:pathLst>
              <a:path w="109220" h="162560">
                <a:moveTo>
                  <a:pt x="109219" y="0"/>
                </a:moveTo>
                <a:lnTo>
                  <a:pt x="0" y="0"/>
                </a:lnTo>
                <a:lnTo>
                  <a:pt x="54609" y="162560"/>
                </a:lnTo>
                <a:lnTo>
                  <a:pt x="1092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25" name="object 25"/>
          <p:cNvGraphicFramePr>
            <a:graphicFrameLocks noGrp="1"/>
          </p:cNvGraphicFramePr>
          <p:nvPr/>
        </p:nvGraphicFramePr>
        <p:xfrm>
          <a:off x="8458200" y="2286000"/>
          <a:ext cx="914400" cy="13174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</a:tblGrid>
              <a:tr h="4572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600" b="1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solidFill>
                      <a:srgbClr val="FFD21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57200">
                <a:tc gridSpan="2"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03013">
                <a:tc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127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  <p:graphicFrame>
        <p:nvGraphicFramePr>
          <p:cNvPr id="27" name="object 27"/>
          <p:cNvGraphicFramePr>
            <a:graphicFrameLocks noGrp="1"/>
          </p:cNvGraphicFramePr>
          <p:nvPr/>
        </p:nvGraphicFramePr>
        <p:xfrm>
          <a:off x="8458200" y="3657600"/>
          <a:ext cx="914400" cy="13174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</a:tblGrid>
              <a:tr h="4572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600" b="1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2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solidFill>
                      <a:srgbClr val="FFD21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57200">
                <a:tc gridSpan="2"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03013">
                <a:tc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127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  <p:graphicFrame>
        <p:nvGraphicFramePr>
          <p:cNvPr id="28" name="object 28"/>
          <p:cNvGraphicFramePr>
            <a:graphicFrameLocks noGrp="1"/>
          </p:cNvGraphicFramePr>
          <p:nvPr/>
        </p:nvGraphicFramePr>
        <p:xfrm>
          <a:off x="6400800" y="3657600"/>
          <a:ext cx="1902458" cy="19490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685800"/>
                <a:gridCol w="530858"/>
              </a:tblGrid>
              <a:tr h="403013">
                <a:tc rowSpan="2"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0301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1270">
                      <a:solidFill>
                        <a:srgbClr val="000000"/>
                      </a:solidFill>
                      <a:prstDash val="solid"/>
                    </a:lnR>
                    <a:lnT w="127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43001">
                <a:tc gridSpan="2"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127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4190" y="555293"/>
            <a:ext cx="9075420" cy="7540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9684"/>
            <a:r>
              <a:rPr spc="505" dirty="0"/>
              <a:t>On</a:t>
            </a:r>
            <a:r>
              <a:rPr spc="640" dirty="0"/>
              <a:t>e</a:t>
            </a:r>
            <a:r>
              <a:rPr spc="295" dirty="0"/>
              <a:t> </a:t>
            </a:r>
            <a:r>
              <a:rPr spc="585" dirty="0"/>
              <a:t>M</a:t>
            </a:r>
            <a:r>
              <a:rPr spc="660" dirty="0"/>
              <a:t>a</a:t>
            </a:r>
            <a:r>
              <a:rPr spc="420" dirty="0"/>
              <a:t>jo</a:t>
            </a:r>
            <a:r>
              <a:rPr spc="365" dirty="0"/>
              <a:t>r</a:t>
            </a:r>
            <a:r>
              <a:rPr spc="290" dirty="0"/>
              <a:t> </a:t>
            </a:r>
            <a:r>
              <a:rPr spc="515" dirty="0"/>
              <a:t>P</a:t>
            </a:r>
            <a:r>
              <a:rPr spc="625" dirty="0"/>
              <a:t>r</a:t>
            </a:r>
            <a:r>
              <a:rPr spc="475" dirty="0"/>
              <a:t>ob</a:t>
            </a:r>
            <a:r>
              <a:rPr spc="254" dirty="0"/>
              <a:t>l</a:t>
            </a:r>
            <a:r>
              <a:rPr spc="640" dirty="0"/>
              <a:t>e</a:t>
            </a:r>
            <a:r>
              <a:rPr spc="750" dirty="0"/>
              <a:t>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6072" y="2085086"/>
            <a:ext cx="2768600" cy="785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60589" marR="6348" indent="-548527">
              <a:lnSpc>
                <a:spcPts val="2039"/>
              </a:lnSpc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clas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s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{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next;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6072" y="2583180"/>
            <a:ext cx="16319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}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6072" y="3101340"/>
            <a:ext cx="1945639" cy="1079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>
              <a:lnSpc>
                <a:spcPts val="2100"/>
              </a:lnSpc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in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main(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) {</a:t>
            </a:r>
            <a:endParaRPr>
              <a:latin typeface="Courier New"/>
              <a:cs typeface="Courier New"/>
            </a:endParaRPr>
          </a:p>
          <a:p>
            <a:pPr marL="560589" marR="6348" algn="just">
              <a:lnSpc>
                <a:spcPts val="2039"/>
              </a:lnSpc>
              <a:spcBef>
                <a:spcPts val="105"/>
              </a:spcBef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LinkedList LinkedList LinkedList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63472" y="3381756"/>
            <a:ext cx="3042920" cy="798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>
              <a:lnSpc>
                <a:spcPts val="2039"/>
              </a:lnSpc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hea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d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ne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w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LinkedList; mi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d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ne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w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LinkedList; tai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l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ne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w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LinkedList;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4712" y="4418076"/>
            <a:ext cx="2357120" cy="798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>
              <a:lnSpc>
                <a:spcPts val="2039"/>
              </a:lnSpc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head.nex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mid; mid.nex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tail; </a:t>
            </a:r>
            <a:r>
              <a:rPr b="1" spc="-6" dirty="0">
                <a:solidFill>
                  <a:srgbClr val="FF0000"/>
                </a:solidFill>
                <a:latin typeface="Courier New"/>
                <a:cs typeface="Courier New"/>
              </a:rPr>
              <a:t>tail.nex</a:t>
            </a:r>
            <a:r>
              <a:rPr b="1" dirty="0">
                <a:solidFill>
                  <a:srgbClr val="FF0000"/>
                </a:solidFill>
                <a:latin typeface="Courier New"/>
                <a:cs typeface="Courier New"/>
              </a:rPr>
              <a:t>t =</a:t>
            </a:r>
            <a:r>
              <a:rPr b="1" spc="-6" dirty="0">
                <a:solidFill>
                  <a:srgbClr val="FF0000"/>
                </a:solidFill>
                <a:latin typeface="Courier New"/>
                <a:cs typeface="Courier New"/>
              </a:rPr>
              <a:t> head;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4712" y="5455667"/>
            <a:ext cx="1671320" cy="798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>
              <a:lnSpc>
                <a:spcPts val="2039"/>
              </a:lnSpc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hea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d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null; mi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d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null; tai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l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null;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6072" y="6211571"/>
            <a:ext cx="16319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}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400800" y="22860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770879" y="2346960"/>
            <a:ext cx="5740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b="1" spc="-6" dirty="0">
                <a:solidFill>
                  <a:srgbClr val="191919"/>
                </a:solidFill>
                <a:latin typeface="Courier New"/>
                <a:cs typeface="Courier New"/>
              </a:rPr>
              <a:t>head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086601" y="2514601"/>
            <a:ext cx="1216661" cy="276999"/>
          </a:xfrm>
          <a:custGeom>
            <a:avLst/>
            <a:gdLst/>
            <a:ahLst/>
            <a:cxnLst/>
            <a:rect l="l" t="t" r="r" b="b"/>
            <a:pathLst>
              <a:path w="1216659">
                <a:moveTo>
                  <a:pt x="0" y="0"/>
                </a:moveTo>
                <a:lnTo>
                  <a:pt x="12166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295639" y="2459990"/>
            <a:ext cx="162560" cy="276999"/>
          </a:xfrm>
          <a:custGeom>
            <a:avLst/>
            <a:gdLst/>
            <a:ahLst/>
            <a:cxnLst/>
            <a:rect l="l" t="t" r="r" b="b"/>
            <a:pathLst>
              <a:path w="162559" h="109219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00800" y="29718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839459" y="3032760"/>
            <a:ext cx="43688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b="1" spc="-6" dirty="0">
                <a:solidFill>
                  <a:srgbClr val="191919"/>
                </a:solidFill>
                <a:latin typeface="Courier New"/>
                <a:cs typeface="Courier New"/>
              </a:rPr>
              <a:t>mid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086601" y="3200401"/>
            <a:ext cx="1216661" cy="276999"/>
          </a:xfrm>
          <a:custGeom>
            <a:avLst/>
            <a:gdLst/>
            <a:ahLst/>
            <a:cxnLst/>
            <a:rect l="l" t="t" r="r" b="b"/>
            <a:pathLst>
              <a:path w="1216659" h="685800">
                <a:moveTo>
                  <a:pt x="0" y="0"/>
                </a:moveTo>
                <a:lnTo>
                  <a:pt x="914400" y="0"/>
                </a:lnTo>
                <a:lnTo>
                  <a:pt x="914400" y="685800"/>
                </a:lnTo>
                <a:lnTo>
                  <a:pt x="1216659" y="6858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295639" y="3831591"/>
            <a:ext cx="162560" cy="276999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458200" y="50292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9144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" y="457200"/>
                </a:lnTo>
                <a:lnTo>
                  <a:pt x="914400" y="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458200" y="50292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458200" y="54864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5770879" y="3718560"/>
            <a:ext cx="5740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b="1" spc="-6" dirty="0">
                <a:solidFill>
                  <a:srgbClr val="191919"/>
                </a:solidFill>
                <a:latin typeface="Courier New"/>
                <a:cs typeface="Courier New"/>
              </a:rPr>
              <a:t>tail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803642" y="5016500"/>
            <a:ext cx="224154" cy="4069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2600" b="1" dirty="0">
                <a:solidFill>
                  <a:srgbClr val="191919"/>
                </a:solidFill>
                <a:latin typeface="Courier New"/>
                <a:cs typeface="Courier New"/>
              </a:rPr>
              <a:t>2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295639" y="5203191"/>
            <a:ext cx="162560" cy="276999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860790" y="3495041"/>
            <a:ext cx="109220" cy="276999"/>
          </a:xfrm>
          <a:custGeom>
            <a:avLst/>
            <a:gdLst/>
            <a:ahLst/>
            <a:cxnLst/>
            <a:rect l="l" t="t" r="r" b="b"/>
            <a:pathLst>
              <a:path w="109220" h="162560">
                <a:moveTo>
                  <a:pt x="109219" y="0"/>
                </a:moveTo>
                <a:lnTo>
                  <a:pt x="0" y="0"/>
                </a:lnTo>
                <a:lnTo>
                  <a:pt x="54609" y="162560"/>
                </a:lnTo>
                <a:lnTo>
                  <a:pt x="1092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860790" y="4866642"/>
            <a:ext cx="109220" cy="276999"/>
          </a:xfrm>
          <a:custGeom>
            <a:avLst/>
            <a:gdLst/>
            <a:ahLst/>
            <a:cxnLst/>
            <a:rect l="l" t="t" r="r" b="b"/>
            <a:pathLst>
              <a:path w="109220" h="162560">
                <a:moveTo>
                  <a:pt x="109219" y="0"/>
                </a:moveTo>
                <a:lnTo>
                  <a:pt x="0" y="0"/>
                </a:lnTo>
                <a:lnTo>
                  <a:pt x="54609" y="162560"/>
                </a:lnTo>
                <a:lnTo>
                  <a:pt x="1092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372600" y="2514601"/>
            <a:ext cx="180339" cy="276999"/>
          </a:xfrm>
          <a:custGeom>
            <a:avLst/>
            <a:gdLst/>
            <a:ahLst/>
            <a:cxnLst/>
            <a:rect l="l" t="t" r="r" b="b"/>
            <a:pathLst>
              <a:path w="180340" h="3200400">
                <a:moveTo>
                  <a:pt x="0" y="3200400"/>
                </a:moveTo>
                <a:lnTo>
                  <a:pt x="180340" y="3200400"/>
                </a:lnTo>
                <a:lnTo>
                  <a:pt x="180340" y="0"/>
                </a:lnTo>
                <a:lnTo>
                  <a:pt x="15494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372600" y="2459990"/>
            <a:ext cx="162560" cy="276999"/>
          </a:xfrm>
          <a:custGeom>
            <a:avLst/>
            <a:gdLst/>
            <a:ahLst/>
            <a:cxnLst/>
            <a:rect l="l" t="t" r="r" b="b"/>
            <a:pathLst>
              <a:path w="162559" h="109219">
                <a:moveTo>
                  <a:pt x="162559" y="0"/>
                </a:moveTo>
                <a:lnTo>
                  <a:pt x="0" y="54610"/>
                </a:lnTo>
                <a:lnTo>
                  <a:pt x="162559" y="109220"/>
                </a:lnTo>
                <a:lnTo>
                  <a:pt x="1625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21" name="object 21"/>
          <p:cNvGraphicFramePr>
            <a:graphicFrameLocks noGrp="1"/>
          </p:cNvGraphicFramePr>
          <p:nvPr/>
        </p:nvGraphicFramePr>
        <p:xfrm>
          <a:off x="6400800" y="3657599"/>
          <a:ext cx="1902458" cy="169164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685800"/>
                <a:gridCol w="530858"/>
              </a:tblGrid>
              <a:tr h="274320">
                <a:tc rowSpan="2">
                  <a:txBody>
                    <a:bodyPr/>
                    <a:lstStyle/>
                    <a:p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7432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1270">
                      <a:solidFill>
                        <a:srgbClr val="000000"/>
                      </a:solidFill>
                      <a:prstDash val="solid"/>
                    </a:lnR>
                    <a:lnT w="127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43001">
                <a:tc gridSpan="2">
                  <a:txBody>
                    <a:bodyPr/>
                    <a:lstStyle/>
                    <a:p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127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5" name="object 25"/>
          <p:cNvGraphicFramePr>
            <a:graphicFrameLocks noGrp="1"/>
          </p:cNvGraphicFramePr>
          <p:nvPr/>
        </p:nvGraphicFramePr>
        <p:xfrm>
          <a:off x="8458200" y="2286000"/>
          <a:ext cx="914400" cy="13174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</a:tblGrid>
              <a:tr h="4572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600" b="1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2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solidFill>
                      <a:srgbClr val="FFD21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57200">
                <a:tc gridSpan="2"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03013">
                <a:tc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127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  <p:graphicFrame>
        <p:nvGraphicFramePr>
          <p:cNvPr id="27" name="object 27"/>
          <p:cNvGraphicFramePr>
            <a:graphicFrameLocks noGrp="1"/>
          </p:cNvGraphicFramePr>
          <p:nvPr/>
        </p:nvGraphicFramePr>
        <p:xfrm>
          <a:off x="8458200" y="3657600"/>
          <a:ext cx="914400" cy="13174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</a:tblGrid>
              <a:tr h="4572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600" b="1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2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solidFill>
                      <a:srgbClr val="FFD21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57200">
                <a:tc gridSpan="2"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03013">
                <a:tc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127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4190" y="555293"/>
            <a:ext cx="9075420" cy="7540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9684"/>
            <a:r>
              <a:rPr spc="505" dirty="0"/>
              <a:t>On</a:t>
            </a:r>
            <a:r>
              <a:rPr spc="640" dirty="0"/>
              <a:t>e</a:t>
            </a:r>
            <a:r>
              <a:rPr spc="295" dirty="0"/>
              <a:t> </a:t>
            </a:r>
            <a:r>
              <a:rPr spc="585" dirty="0"/>
              <a:t>M</a:t>
            </a:r>
            <a:r>
              <a:rPr spc="660" dirty="0"/>
              <a:t>a</a:t>
            </a:r>
            <a:r>
              <a:rPr spc="420" dirty="0"/>
              <a:t>jo</a:t>
            </a:r>
            <a:r>
              <a:rPr spc="365" dirty="0"/>
              <a:t>r</a:t>
            </a:r>
            <a:r>
              <a:rPr spc="290" dirty="0"/>
              <a:t> </a:t>
            </a:r>
            <a:r>
              <a:rPr spc="515" dirty="0"/>
              <a:t>P</a:t>
            </a:r>
            <a:r>
              <a:rPr spc="625" dirty="0"/>
              <a:t>r</a:t>
            </a:r>
            <a:r>
              <a:rPr spc="475" dirty="0"/>
              <a:t>ob</a:t>
            </a:r>
            <a:r>
              <a:rPr spc="254" dirty="0"/>
              <a:t>l</a:t>
            </a:r>
            <a:r>
              <a:rPr spc="640" dirty="0"/>
              <a:t>e</a:t>
            </a:r>
            <a:r>
              <a:rPr spc="750" dirty="0"/>
              <a:t>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6072" y="2085086"/>
            <a:ext cx="2768600" cy="785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60589" marR="6348" indent="-548527">
              <a:lnSpc>
                <a:spcPts val="2039"/>
              </a:lnSpc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clas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s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{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next;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6072" y="2583180"/>
            <a:ext cx="16319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}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6072" y="3101340"/>
            <a:ext cx="1945639" cy="1079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>
              <a:lnSpc>
                <a:spcPts val="2100"/>
              </a:lnSpc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in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main(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) {</a:t>
            </a:r>
            <a:endParaRPr>
              <a:latin typeface="Courier New"/>
              <a:cs typeface="Courier New"/>
            </a:endParaRPr>
          </a:p>
          <a:p>
            <a:pPr marL="560589" marR="6348" algn="just">
              <a:lnSpc>
                <a:spcPts val="2039"/>
              </a:lnSpc>
              <a:spcBef>
                <a:spcPts val="105"/>
              </a:spcBef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LinkedList LinkedList LinkedList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63472" y="3381756"/>
            <a:ext cx="3042920" cy="798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>
              <a:lnSpc>
                <a:spcPts val="2039"/>
              </a:lnSpc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hea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d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ne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w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LinkedList; mi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d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ne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w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LinkedList; tai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l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ne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w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LinkedList;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4712" y="4418076"/>
            <a:ext cx="2357120" cy="798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>
              <a:lnSpc>
                <a:spcPts val="2039"/>
              </a:lnSpc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head.nex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mid; mid.nex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tail; tail.nex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head;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4712" y="5455667"/>
            <a:ext cx="1671320" cy="798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>
              <a:lnSpc>
                <a:spcPts val="2039"/>
              </a:lnSpc>
            </a:pPr>
            <a:r>
              <a:rPr b="1" spc="-6" dirty="0">
                <a:solidFill>
                  <a:srgbClr val="FF0000"/>
                </a:solidFill>
                <a:latin typeface="Courier New"/>
                <a:cs typeface="Courier New"/>
              </a:rPr>
              <a:t>hea</a:t>
            </a:r>
            <a:r>
              <a:rPr b="1" dirty="0">
                <a:solidFill>
                  <a:srgbClr val="FF0000"/>
                </a:solidFill>
                <a:latin typeface="Courier New"/>
                <a:cs typeface="Courier New"/>
              </a:rPr>
              <a:t>d =</a:t>
            </a:r>
            <a:r>
              <a:rPr b="1" spc="-6" dirty="0">
                <a:solidFill>
                  <a:srgbClr val="FF0000"/>
                </a:solidFill>
                <a:latin typeface="Courier New"/>
                <a:cs typeface="Courier New"/>
              </a:rPr>
              <a:t> null;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mi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d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null; tai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l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null;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6072" y="6211571"/>
            <a:ext cx="16319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}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400800" y="22860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770879" y="2346960"/>
            <a:ext cx="5740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b="1" spc="-6" dirty="0">
                <a:solidFill>
                  <a:srgbClr val="191919"/>
                </a:solidFill>
                <a:latin typeface="Courier New"/>
                <a:cs typeface="Courier New"/>
              </a:rPr>
              <a:t>head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400800" y="29718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839459" y="3032760"/>
            <a:ext cx="43688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b="1" spc="-6" dirty="0">
                <a:solidFill>
                  <a:srgbClr val="191919"/>
                </a:solidFill>
                <a:latin typeface="Courier New"/>
                <a:cs typeface="Courier New"/>
              </a:rPr>
              <a:t>mid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086601" y="3200401"/>
            <a:ext cx="1216661" cy="276999"/>
          </a:xfrm>
          <a:custGeom>
            <a:avLst/>
            <a:gdLst/>
            <a:ahLst/>
            <a:cxnLst/>
            <a:rect l="l" t="t" r="r" b="b"/>
            <a:pathLst>
              <a:path w="1216659" h="685800">
                <a:moveTo>
                  <a:pt x="0" y="0"/>
                </a:moveTo>
                <a:lnTo>
                  <a:pt x="914400" y="0"/>
                </a:lnTo>
                <a:lnTo>
                  <a:pt x="914400" y="685800"/>
                </a:lnTo>
                <a:lnTo>
                  <a:pt x="1216659" y="6858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95639" y="3831591"/>
            <a:ext cx="162560" cy="276999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770879" y="3718560"/>
            <a:ext cx="5740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b="1" spc="-6" dirty="0">
                <a:solidFill>
                  <a:srgbClr val="191919"/>
                </a:solidFill>
                <a:latin typeface="Courier New"/>
                <a:cs typeface="Courier New"/>
              </a:rPr>
              <a:t>tail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458200" y="50292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9144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" y="457200"/>
                </a:lnTo>
                <a:lnTo>
                  <a:pt x="914400" y="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458200" y="50292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803642" y="5016500"/>
            <a:ext cx="224154" cy="4069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2600" b="1" dirty="0">
                <a:solidFill>
                  <a:srgbClr val="191919"/>
                </a:solidFill>
                <a:latin typeface="Courier New"/>
                <a:cs typeface="Courier New"/>
              </a:rPr>
              <a:t>2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458200" y="54864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95639" y="5203191"/>
            <a:ext cx="162560" cy="276999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860790" y="3495041"/>
            <a:ext cx="109220" cy="276999"/>
          </a:xfrm>
          <a:custGeom>
            <a:avLst/>
            <a:gdLst/>
            <a:ahLst/>
            <a:cxnLst/>
            <a:rect l="l" t="t" r="r" b="b"/>
            <a:pathLst>
              <a:path w="109220" h="162560">
                <a:moveTo>
                  <a:pt x="109219" y="0"/>
                </a:moveTo>
                <a:lnTo>
                  <a:pt x="0" y="0"/>
                </a:lnTo>
                <a:lnTo>
                  <a:pt x="54609" y="162560"/>
                </a:lnTo>
                <a:lnTo>
                  <a:pt x="1092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860790" y="4866642"/>
            <a:ext cx="109220" cy="276999"/>
          </a:xfrm>
          <a:custGeom>
            <a:avLst/>
            <a:gdLst/>
            <a:ahLst/>
            <a:cxnLst/>
            <a:rect l="l" t="t" r="r" b="b"/>
            <a:pathLst>
              <a:path w="109220" h="162560">
                <a:moveTo>
                  <a:pt x="109219" y="0"/>
                </a:moveTo>
                <a:lnTo>
                  <a:pt x="0" y="0"/>
                </a:lnTo>
                <a:lnTo>
                  <a:pt x="54609" y="162560"/>
                </a:lnTo>
                <a:lnTo>
                  <a:pt x="1092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372600" y="2514601"/>
            <a:ext cx="180339" cy="276999"/>
          </a:xfrm>
          <a:custGeom>
            <a:avLst/>
            <a:gdLst/>
            <a:ahLst/>
            <a:cxnLst/>
            <a:rect l="l" t="t" r="r" b="b"/>
            <a:pathLst>
              <a:path w="180340" h="3200400">
                <a:moveTo>
                  <a:pt x="0" y="3200400"/>
                </a:moveTo>
                <a:lnTo>
                  <a:pt x="180340" y="3200400"/>
                </a:lnTo>
                <a:lnTo>
                  <a:pt x="180340" y="0"/>
                </a:lnTo>
                <a:lnTo>
                  <a:pt x="15494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372600" y="2459990"/>
            <a:ext cx="162560" cy="276999"/>
          </a:xfrm>
          <a:custGeom>
            <a:avLst/>
            <a:gdLst/>
            <a:ahLst/>
            <a:cxnLst/>
            <a:rect l="l" t="t" r="r" b="b"/>
            <a:pathLst>
              <a:path w="162559" h="109219">
                <a:moveTo>
                  <a:pt x="162559" y="0"/>
                </a:moveTo>
                <a:lnTo>
                  <a:pt x="0" y="54610"/>
                </a:lnTo>
                <a:lnTo>
                  <a:pt x="162559" y="109220"/>
                </a:lnTo>
                <a:lnTo>
                  <a:pt x="1625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400800" y="22860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8458200" y="2286000"/>
          <a:ext cx="914400" cy="13174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</a:tblGrid>
              <a:tr h="4572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600" b="1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2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solidFill>
                      <a:srgbClr val="FFD21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57200">
                <a:tc gridSpan="2"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03013">
                <a:tc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127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8458200" y="3657600"/>
          <a:ext cx="914400" cy="13174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</a:tblGrid>
              <a:tr h="4572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600" b="1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2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solidFill>
                      <a:srgbClr val="FFD21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57200">
                <a:tc gridSpan="2"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03013">
                <a:tc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127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  <p:graphicFrame>
        <p:nvGraphicFramePr>
          <p:cNvPr id="25" name="object 25"/>
          <p:cNvGraphicFramePr>
            <a:graphicFrameLocks noGrp="1"/>
          </p:cNvGraphicFramePr>
          <p:nvPr/>
        </p:nvGraphicFramePr>
        <p:xfrm>
          <a:off x="6400800" y="3657600"/>
          <a:ext cx="1902458" cy="19490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685800"/>
                <a:gridCol w="530858"/>
              </a:tblGrid>
              <a:tr h="403013">
                <a:tc rowSpan="2"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0301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1270">
                      <a:solidFill>
                        <a:srgbClr val="000000"/>
                      </a:solidFill>
                      <a:prstDash val="solid"/>
                    </a:lnR>
                    <a:lnT w="127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43001">
                <a:tc gridSpan="2"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127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4190" y="555293"/>
            <a:ext cx="9075420" cy="7540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9684"/>
            <a:r>
              <a:rPr spc="505" dirty="0"/>
              <a:t>On</a:t>
            </a:r>
            <a:r>
              <a:rPr spc="640" dirty="0"/>
              <a:t>e</a:t>
            </a:r>
            <a:r>
              <a:rPr spc="295" dirty="0"/>
              <a:t> </a:t>
            </a:r>
            <a:r>
              <a:rPr spc="585" dirty="0"/>
              <a:t>M</a:t>
            </a:r>
            <a:r>
              <a:rPr spc="660" dirty="0"/>
              <a:t>a</a:t>
            </a:r>
            <a:r>
              <a:rPr spc="420" dirty="0"/>
              <a:t>jo</a:t>
            </a:r>
            <a:r>
              <a:rPr spc="365" dirty="0"/>
              <a:t>r</a:t>
            </a:r>
            <a:r>
              <a:rPr spc="290" dirty="0"/>
              <a:t> </a:t>
            </a:r>
            <a:r>
              <a:rPr spc="515" dirty="0"/>
              <a:t>P</a:t>
            </a:r>
            <a:r>
              <a:rPr spc="625" dirty="0"/>
              <a:t>r</a:t>
            </a:r>
            <a:r>
              <a:rPr spc="475" dirty="0"/>
              <a:t>ob</a:t>
            </a:r>
            <a:r>
              <a:rPr spc="254" dirty="0"/>
              <a:t>l</a:t>
            </a:r>
            <a:r>
              <a:rPr spc="640" dirty="0"/>
              <a:t>e</a:t>
            </a:r>
            <a:r>
              <a:rPr spc="750" dirty="0"/>
              <a:t>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6072" y="2085086"/>
            <a:ext cx="2768600" cy="785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60589" marR="6348" indent="-548527">
              <a:lnSpc>
                <a:spcPts val="2039"/>
              </a:lnSpc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clas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s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{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next;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6072" y="2583180"/>
            <a:ext cx="16319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}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6072" y="3101340"/>
            <a:ext cx="1945639" cy="1079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>
              <a:lnSpc>
                <a:spcPts val="2100"/>
              </a:lnSpc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in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main(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) {</a:t>
            </a:r>
            <a:endParaRPr>
              <a:latin typeface="Courier New"/>
              <a:cs typeface="Courier New"/>
            </a:endParaRPr>
          </a:p>
          <a:p>
            <a:pPr marL="560589" marR="6348" algn="just">
              <a:lnSpc>
                <a:spcPts val="2039"/>
              </a:lnSpc>
              <a:spcBef>
                <a:spcPts val="105"/>
              </a:spcBef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LinkedList LinkedList LinkedList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63472" y="3381756"/>
            <a:ext cx="3042920" cy="798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>
              <a:lnSpc>
                <a:spcPts val="2039"/>
              </a:lnSpc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hea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d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ne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w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LinkedList; mi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d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ne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w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LinkedList; tai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l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ne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w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LinkedList;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4712" y="4418076"/>
            <a:ext cx="2357120" cy="798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>
              <a:lnSpc>
                <a:spcPts val="2039"/>
              </a:lnSpc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head.nex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mid; mid.nex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tail; tail.nex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head;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4712" y="5455667"/>
            <a:ext cx="1671320" cy="798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>
              <a:lnSpc>
                <a:spcPts val="2039"/>
              </a:lnSpc>
            </a:pPr>
            <a:r>
              <a:rPr b="1" spc="-6" dirty="0">
                <a:solidFill>
                  <a:srgbClr val="FF0000"/>
                </a:solidFill>
                <a:latin typeface="Courier New"/>
                <a:cs typeface="Courier New"/>
              </a:rPr>
              <a:t>hea</a:t>
            </a:r>
            <a:r>
              <a:rPr b="1" dirty="0">
                <a:solidFill>
                  <a:srgbClr val="FF0000"/>
                </a:solidFill>
                <a:latin typeface="Courier New"/>
                <a:cs typeface="Courier New"/>
              </a:rPr>
              <a:t>d =</a:t>
            </a:r>
            <a:r>
              <a:rPr b="1" spc="-6" dirty="0">
                <a:solidFill>
                  <a:srgbClr val="FF0000"/>
                </a:solidFill>
                <a:latin typeface="Courier New"/>
                <a:cs typeface="Courier New"/>
              </a:rPr>
              <a:t> null;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mi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d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null; tai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l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null;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6072" y="6211571"/>
            <a:ext cx="16319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}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400800" y="22860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770879" y="2346960"/>
            <a:ext cx="5740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b="1" spc="-6" dirty="0">
                <a:solidFill>
                  <a:srgbClr val="191919"/>
                </a:solidFill>
                <a:latin typeface="Courier New"/>
                <a:cs typeface="Courier New"/>
              </a:rPr>
              <a:t>head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400800" y="29718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839459" y="3032760"/>
            <a:ext cx="43688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b="1" spc="-6" dirty="0">
                <a:solidFill>
                  <a:srgbClr val="191919"/>
                </a:solidFill>
                <a:latin typeface="Courier New"/>
                <a:cs typeface="Courier New"/>
              </a:rPr>
              <a:t>mid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086601" y="3200401"/>
            <a:ext cx="1216661" cy="276999"/>
          </a:xfrm>
          <a:custGeom>
            <a:avLst/>
            <a:gdLst/>
            <a:ahLst/>
            <a:cxnLst/>
            <a:rect l="l" t="t" r="r" b="b"/>
            <a:pathLst>
              <a:path w="1216659" h="685800">
                <a:moveTo>
                  <a:pt x="0" y="0"/>
                </a:moveTo>
                <a:lnTo>
                  <a:pt x="914400" y="0"/>
                </a:lnTo>
                <a:lnTo>
                  <a:pt x="914400" y="685800"/>
                </a:lnTo>
                <a:lnTo>
                  <a:pt x="1216659" y="6858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95639" y="3831591"/>
            <a:ext cx="162560" cy="276999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770879" y="3718560"/>
            <a:ext cx="5740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b="1" spc="-6" dirty="0">
                <a:solidFill>
                  <a:srgbClr val="191919"/>
                </a:solidFill>
                <a:latin typeface="Courier New"/>
                <a:cs typeface="Courier New"/>
              </a:rPr>
              <a:t>tail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458200" y="50292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9144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" y="457200"/>
                </a:lnTo>
                <a:lnTo>
                  <a:pt x="914400" y="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458200" y="50292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803642" y="5016500"/>
            <a:ext cx="224154" cy="4069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2600" b="1" dirty="0">
                <a:solidFill>
                  <a:srgbClr val="191919"/>
                </a:solidFill>
                <a:latin typeface="Courier New"/>
                <a:cs typeface="Courier New"/>
              </a:rPr>
              <a:t>2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458200" y="54864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95639" y="5203191"/>
            <a:ext cx="162560" cy="276999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860790" y="3495041"/>
            <a:ext cx="109220" cy="276999"/>
          </a:xfrm>
          <a:custGeom>
            <a:avLst/>
            <a:gdLst/>
            <a:ahLst/>
            <a:cxnLst/>
            <a:rect l="l" t="t" r="r" b="b"/>
            <a:pathLst>
              <a:path w="109220" h="162560">
                <a:moveTo>
                  <a:pt x="109219" y="0"/>
                </a:moveTo>
                <a:lnTo>
                  <a:pt x="0" y="0"/>
                </a:lnTo>
                <a:lnTo>
                  <a:pt x="54609" y="162560"/>
                </a:lnTo>
                <a:lnTo>
                  <a:pt x="1092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860790" y="4866642"/>
            <a:ext cx="109220" cy="276999"/>
          </a:xfrm>
          <a:custGeom>
            <a:avLst/>
            <a:gdLst/>
            <a:ahLst/>
            <a:cxnLst/>
            <a:rect l="l" t="t" r="r" b="b"/>
            <a:pathLst>
              <a:path w="109220" h="162560">
                <a:moveTo>
                  <a:pt x="109219" y="0"/>
                </a:moveTo>
                <a:lnTo>
                  <a:pt x="0" y="0"/>
                </a:lnTo>
                <a:lnTo>
                  <a:pt x="54609" y="162560"/>
                </a:lnTo>
                <a:lnTo>
                  <a:pt x="1092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372600" y="2514601"/>
            <a:ext cx="180339" cy="276999"/>
          </a:xfrm>
          <a:custGeom>
            <a:avLst/>
            <a:gdLst/>
            <a:ahLst/>
            <a:cxnLst/>
            <a:rect l="l" t="t" r="r" b="b"/>
            <a:pathLst>
              <a:path w="180340" h="3200400">
                <a:moveTo>
                  <a:pt x="0" y="3200400"/>
                </a:moveTo>
                <a:lnTo>
                  <a:pt x="180340" y="3200400"/>
                </a:lnTo>
                <a:lnTo>
                  <a:pt x="180340" y="0"/>
                </a:lnTo>
                <a:lnTo>
                  <a:pt x="15494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372600" y="2459990"/>
            <a:ext cx="162560" cy="276999"/>
          </a:xfrm>
          <a:custGeom>
            <a:avLst/>
            <a:gdLst/>
            <a:ahLst/>
            <a:cxnLst/>
            <a:rect l="l" t="t" r="r" b="b"/>
            <a:pathLst>
              <a:path w="162559" h="109219">
                <a:moveTo>
                  <a:pt x="162559" y="0"/>
                </a:moveTo>
                <a:lnTo>
                  <a:pt x="0" y="54610"/>
                </a:lnTo>
                <a:lnTo>
                  <a:pt x="162559" y="109220"/>
                </a:lnTo>
                <a:lnTo>
                  <a:pt x="1625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400800" y="22860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8458200" y="2286000"/>
          <a:ext cx="914400" cy="13174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</a:tblGrid>
              <a:tr h="4572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600" b="1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solidFill>
                      <a:srgbClr val="FFD21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57200">
                <a:tc gridSpan="2"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03013">
                <a:tc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127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8458200" y="3657600"/>
          <a:ext cx="914400" cy="13174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</a:tblGrid>
              <a:tr h="4572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600" b="1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2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solidFill>
                      <a:srgbClr val="FFD21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57200">
                <a:tc gridSpan="2"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03013">
                <a:tc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127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  <p:graphicFrame>
        <p:nvGraphicFramePr>
          <p:cNvPr id="25" name="object 25"/>
          <p:cNvGraphicFramePr>
            <a:graphicFrameLocks noGrp="1"/>
          </p:cNvGraphicFramePr>
          <p:nvPr/>
        </p:nvGraphicFramePr>
        <p:xfrm>
          <a:off x="6400800" y="3657600"/>
          <a:ext cx="1902458" cy="19490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685800"/>
                <a:gridCol w="530858"/>
              </a:tblGrid>
              <a:tr h="403013">
                <a:tc rowSpan="2"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0301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1270">
                      <a:solidFill>
                        <a:srgbClr val="000000"/>
                      </a:solidFill>
                      <a:prstDash val="solid"/>
                    </a:lnR>
                    <a:lnT w="127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43001">
                <a:tc gridSpan="2"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127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4190" y="555293"/>
            <a:ext cx="9075420" cy="7540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9684"/>
            <a:r>
              <a:rPr spc="505" dirty="0"/>
              <a:t>On</a:t>
            </a:r>
            <a:r>
              <a:rPr spc="640" dirty="0"/>
              <a:t>e</a:t>
            </a:r>
            <a:r>
              <a:rPr spc="295" dirty="0"/>
              <a:t> </a:t>
            </a:r>
            <a:r>
              <a:rPr spc="585" dirty="0"/>
              <a:t>M</a:t>
            </a:r>
            <a:r>
              <a:rPr spc="660" dirty="0"/>
              <a:t>a</a:t>
            </a:r>
            <a:r>
              <a:rPr spc="420" dirty="0"/>
              <a:t>jo</a:t>
            </a:r>
            <a:r>
              <a:rPr spc="365" dirty="0"/>
              <a:t>r</a:t>
            </a:r>
            <a:r>
              <a:rPr spc="290" dirty="0"/>
              <a:t> </a:t>
            </a:r>
            <a:r>
              <a:rPr spc="515" dirty="0"/>
              <a:t>P</a:t>
            </a:r>
            <a:r>
              <a:rPr spc="625" dirty="0"/>
              <a:t>r</a:t>
            </a:r>
            <a:r>
              <a:rPr spc="475" dirty="0"/>
              <a:t>ob</a:t>
            </a:r>
            <a:r>
              <a:rPr spc="254" dirty="0"/>
              <a:t>l</a:t>
            </a:r>
            <a:r>
              <a:rPr spc="640" dirty="0"/>
              <a:t>e</a:t>
            </a:r>
            <a:r>
              <a:rPr spc="750" dirty="0"/>
              <a:t>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6072" y="2085086"/>
            <a:ext cx="2768600" cy="785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60589" marR="6348" indent="-548527">
              <a:lnSpc>
                <a:spcPts val="2039"/>
              </a:lnSpc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clas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s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{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next;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6072" y="2583180"/>
            <a:ext cx="16319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}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6072" y="3101340"/>
            <a:ext cx="1945639" cy="1079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>
              <a:lnSpc>
                <a:spcPts val="2100"/>
              </a:lnSpc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in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main(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) {</a:t>
            </a:r>
            <a:endParaRPr>
              <a:latin typeface="Courier New"/>
              <a:cs typeface="Courier New"/>
            </a:endParaRPr>
          </a:p>
          <a:p>
            <a:pPr marL="560589" marR="6348" algn="just">
              <a:lnSpc>
                <a:spcPts val="2039"/>
              </a:lnSpc>
              <a:spcBef>
                <a:spcPts val="105"/>
              </a:spcBef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LinkedList LinkedList LinkedList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63472" y="3381756"/>
            <a:ext cx="3042920" cy="798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>
              <a:lnSpc>
                <a:spcPts val="2039"/>
              </a:lnSpc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hea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d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ne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w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LinkedList; mi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d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ne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w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LinkedList; tai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l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ne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w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LinkedList;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4712" y="4418076"/>
            <a:ext cx="2357120" cy="798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>
              <a:lnSpc>
                <a:spcPts val="2039"/>
              </a:lnSpc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head.nex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mid; mid.nex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tail; tail.nex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head;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4712" y="5455667"/>
            <a:ext cx="1671320" cy="798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>
              <a:lnSpc>
                <a:spcPts val="2039"/>
              </a:lnSpc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hea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d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null; </a:t>
            </a:r>
            <a:r>
              <a:rPr b="1" spc="-6" dirty="0">
                <a:solidFill>
                  <a:srgbClr val="FF0000"/>
                </a:solidFill>
                <a:latin typeface="Courier New"/>
                <a:cs typeface="Courier New"/>
              </a:rPr>
              <a:t>mi</a:t>
            </a:r>
            <a:r>
              <a:rPr b="1" dirty="0">
                <a:solidFill>
                  <a:srgbClr val="FF0000"/>
                </a:solidFill>
                <a:latin typeface="Courier New"/>
                <a:cs typeface="Courier New"/>
              </a:rPr>
              <a:t>d =</a:t>
            </a:r>
            <a:r>
              <a:rPr b="1" spc="-6" dirty="0">
                <a:solidFill>
                  <a:srgbClr val="FF0000"/>
                </a:solidFill>
                <a:latin typeface="Courier New"/>
                <a:cs typeface="Courier New"/>
              </a:rPr>
              <a:t> null;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tai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l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null;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6072" y="6211571"/>
            <a:ext cx="16319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}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400800" y="22860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770879" y="2346960"/>
            <a:ext cx="5740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b="1" spc="-6" dirty="0">
                <a:solidFill>
                  <a:srgbClr val="191919"/>
                </a:solidFill>
                <a:latin typeface="Courier New"/>
                <a:cs typeface="Courier New"/>
              </a:rPr>
              <a:t>head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400800" y="29718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839459" y="3032760"/>
            <a:ext cx="43688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b="1" spc="-6" dirty="0">
                <a:solidFill>
                  <a:srgbClr val="191919"/>
                </a:solidFill>
                <a:latin typeface="Courier New"/>
                <a:cs typeface="Courier New"/>
              </a:rPr>
              <a:t>mid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086601" y="3200401"/>
            <a:ext cx="1216661" cy="276999"/>
          </a:xfrm>
          <a:custGeom>
            <a:avLst/>
            <a:gdLst/>
            <a:ahLst/>
            <a:cxnLst/>
            <a:rect l="l" t="t" r="r" b="b"/>
            <a:pathLst>
              <a:path w="1216659" h="685800">
                <a:moveTo>
                  <a:pt x="0" y="0"/>
                </a:moveTo>
                <a:lnTo>
                  <a:pt x="914400" y="0"/>
                </a:lnTo>
                <a:lnTo>
                  <a:pt x="914400" y="685800"/>
                </a:lnTo>
                <a:lnTo>
                  <a:pt x="1216659" y="68580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95639" y="3831591"/>
            <a:ext cx="162560" cy="276999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770879" y="3718560"/>
            <a:ext cx="5740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b="1" spc="-6" dirty="0">
                <a:solidFill>
                  <a:srgbClr val="191919"/>
                </a:solidFill>
                <a:latin typeface="Courier New"/>
                <a:cs typeface="Courier New"/>
              </a:rPr>
              <a:t>tail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458200" y="50292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9144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" y="457200"/>
                </a:lnTo>
                <a:lnTo>
                  <a:pt x="914400" y="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458200" y="50292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803642" y="5016500"/>
            <a:ext cx="224154" cy="4069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2600" b="1" dirty="0">
                <a:solidFill>
                  <a:srgbClr val="191919"/>
                </a:solidFill>
                <a:latin typeface="Courier New"/>
                <a:cs typeface="Courier New"/>
              </a:rPr>
              <a:t>2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458200" y="54864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95639" y="5203191"/>
            <a:ext cx="162560" cy="276999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860790" y="3495041"/>
            <a:ext cx="109220" cy="276999"/>
          </a:xfrm>
          <a:custGeom>
            <a:avLst/>
            <a:gdLst/>
            <a:ahLst/>
            <a:cxnLst/>
            <a:rect l="l" t="t" r="r" b="b"/>
            <a:pathLst>
              <a:path w="109220" h="162560">
                <a:moveTo>
                  <a:pt x="109219" y="0"/>
                </a:moveTo>
                <a:lnTo>
                  <a:pt x="0" y="0"/>
                </a:lnTo>
                <a:lnTo>
                  <a:pt x="54609" y="162560"/>
                </a:lnTo>
                <a:lnTo>
                  <a:pt x="1092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860790" y="4866642"/>
            <a:ext cx="109220" cy="276999"/>
          </a:xfrm>
          <a:custGeom>
            <a:avLst/>
            <a:gdLst/>
            <a:ahLst/>
            <a:cxnLst/>
            <a:rect l="l" t="t" r="r" b="b"/>
            <a:pathLst>
              <a:path w="109220" h="162560">
                <a:moveTo>
                  <a:pt x="109219" y="0"/>
                </a:moveTo>
                <a:lnTo>
                  <a:pt x="0" y="0"/>
                </a:lnTo>
                <a:lnTo>
                  <a:pt x="54609" y="162560"/>
                </a:lnTo>
                <a:lnTo>
                  <a:pt x="1092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372600" y="2514601"/>
            <a:ext cx="180339" cy="276999"/>
          </a:xfrm>
          <a:custGeom>
            <a:avLst/>
            <a:gdLst/>
            <a:ahLst/>
            <a:cxnLst/>
            <a:rect l="l" t="t" r="r" b="b"/>
            <a:pathLst>
              <a:path w="180340" h="3200400">
                <a:moveTo>
                  <a:pt x="0" y="3200400"/>
                </a:moveTo>
                <a:lnTo>
                  <a:pt x="180340" y="3200400"/>
                </a:lnTo>
                <a:lnTo>
                  <a:pt x="180340" y="0"/>
                </a:lnTo>
                <a:lnTo>
                  <a:pt x="15494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372600" y="2459990"/>
            <a:ext cx="162560" cy="276999"/>
          </a:xfrm>
          <a:custGeom>
            <a:avLst/>
            <a:gdLst/>
            <a:ahLst/>
            <a:cxnLst/>
            <a:rect l="l" t="t" r="r" b="b"/>
            <a:pathLst>
              <a:path w="162559" h="109219">
                <a:moveTo>
                  <a:pt x="162559" y="0"/>
                </a:moveTo>
                <a:lnTo>
                  <a:pt x="0" y="54610"/>
                </a:lnTo>
                <a:lnTo>
                  <a:pt x="162559" y="109220"/>
                </a:lnTo>
                <a:lnTo>
                  <a:pt x="1625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400800" y="22860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8458200" y="2286000"/>
          <a:ext cx="914400" cy="13174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</a:tblGrid>
              <a:tr h="4572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600" b="1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solidFill>
                      <a:srgbClr val="FFD21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57200">
                <a:tc gridSpan="2"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03013">
                <a:tc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127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8458200" y="3657600"/>
          <a:ext cx="914400" cy="13174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</a:tblGrid>
              <a:tr h="4572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600" b="1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2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solidFill>
                      <a:srgbClr val="FFD21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57200">
                <a:tc gridSpan="2"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03013">
                <a:tc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127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  <p:graphicFrame>
        <p:nvGraphicFramePr>
          <p:cNvPr id="25" name="object 25"/>
          <p:cNvGraphicFramePr>
            <a:graphicFrameLocks noGrp="1"/>
          </p:cNvGraphicFramePr>
          <p:nvPr/>
        </p:nvGraphicFramePr>
        <p:xfrm>
          <a:off x="6400800" y="3657600"/>
          <a:ext cx="1902458" cy="19490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685800"/>
                <a:gridCol w="530858"/>
              </a:tblGrid>
              <a:tr h="403013">
                <a:tc rowSpan="2"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0301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1270">
                      <a:solidFill>
                        <a:srgbClr val="000000"/>
                      </a:solidFill>
                      <a:prstDash val="solid"/>
                    </a:lnR>
                    <a:lnT w="127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43001">
                <a:tc gridSpan="2"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127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596899" y="425452"/>
            <a:ext cx="102235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72520"/>
            <a:r>
              <a:rPr lang="en-US" sz="4000" spc="470" dirty="0"/>
              <a:t>Can you Identify Garbage?</a:t>
            </a:r>
            <a:endParaRPr sz="4000" spc="405" dirty="0"/>
          </a:p>
        </p:txBody>
      </p:sp>
      <p:sp>
        <p:nvSpPr>
          <p:cNvPr id="3" name="object 3"/>
          <p:cNvSpPr txBox="1"/>
          <p:nvPr/>
        </p:nvSpPr>
        <p:spPr>
          <a:xfrm>
            <a:off x="585471" y="1865631"/>
            <a:ext cx="151765" cy="1865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1200" spc="229" dirty="0">
                <a:solidFill>
                  <a:srgbClr val="191919"/>
                </a:solidFill>
                <a:latin typeface="Times New Roman"/>
                <a:cs typeface="Times New Roman"/>
              </a:rPr>
              <a:t>●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7410" y="1772669"/>
            <a:ext cx="837819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>
              <a:spcBef>
                <a:spcPts val="1070"/>
              </a:spcBef>
            </a:pPr>
            <a:r>
              <a:rPr sz="2800" spc="254" dirty="0">
                <a:solidFill>
                  <a:srgbClr val="191919"/>
                </a:solidFill>
                <a:latin typeface="Times New Roman"/>
                <a:cs typeface="Times New Roman"/>
              </a:rPr>
              <a:t>W</a:t>
            </a:r>
            <a:r>
              <a:rPr sz="2800" spc="395" dirty="0">
                <a:solidFill>
                  <a:srgbClr val="191919"/>
                </a:solidFill>
                <a:latin typeface="Times New Roman"/>
                <a:cs typeface="Times New Roman"/>
              </a:rPr>
              <a:t>h</a:t>
            </a:r>
            <a:r>
              <a:rPr sz="2800" spc="480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800" spc="300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800" spc="19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800" spc="190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800" spc="274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800" spc="20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800" spc="400" dirty="0">
                <a:solidFill>
                  <a:srgbClr val="191919"/>
                </a:solidFill>
                <a:latin typeface="Times New Roman"/>
                <a:cs typeface="Times New Roman"/>
              </a:rPr>
              <a:t>g</a:t>
            </a:r>
            <a:r>
              <a:rPr sz="2800" spc="42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800" spc="320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800" spc="484" dirty="0">
                <a:solidFill>
                  <a:srgbClr val="191919"/>
                </a:solidFill>
                <a:latin typeface="Times New Roman"/>
                <a:cs typeface="Times New Roman"/>
              </a:rPr>
              <a:t>b</a:t>
            </a:r>
            <a:r>
              <a:rPr sz="2800" spc="420" dirty="0">
                <a:solidFill>
                  <a:srgbClr val="191919"/>
                </a:solidFill>
                <a:latin typeface="Times New Roman"/>
                <a:cs typeface="Times New Roman"/>
              </a:rPr>
              <a:t>ag</a:t>
            </a:r>
            <a:r>
              <a:rPr sz="2800" spc="40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800" spc="20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800" spc="42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800" spc="349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800" spc="19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800" spc="340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800" spc="434" dirty="0">
                <a:solidFill>
                  <a:srgbClr val="191919"/>
                </a:solidFill>
                <a:latin typeface="Times New Roman"/>
                <a:cs typeface="Times New Roman"/>
              </a:rPr>
              <a:t>h</a:t>
            </a:r>
            <a:r>
              <a:rPr sz="2800" spc="38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800" spc="19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800" spc="270" dirty="0">
                <a:solidFill>
                  <a:srgbClr val="191919"/>
                </a:solidFill>
                <a:latin typeface="Times New Roman"/>
                <a:cs typeface="Times New Roman"/>
              </a:rPr>
              <a:t>in</a:t>
            </a:r>
            <a:r>
              <a:rPr sz="2800" spc="365" dirty="0">
                <a:solidFill>
                  <a:srgbClr val="191919"/>
                </a:solidFill>
                <a:latin typeface="Times New Roman"/>
                <a:cs typeface="Times New Roman"/>
              </a:rPr>
              <a:t>d</a:t>
            </a:r>
            <a:r>
              <a:rPr sz="2800" spc="170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800" spc="270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800" spc="480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800" spc="300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800" spc="42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800" spc="395" dirty="0">
                <a:solidFill>
                  <a:srgbClr val="191919"/>
                </a:solidFill>
                <a:latin typeface="Times New Roman"/>
                <a:cs typeface="Times New Roman"/>
              </a:rPr>
              <a:t>d</a:t>
            </a:r>
            <a:r>
              <a:rPr sz="2800" spc="204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800" spc="400" dirty="0">
                <a:solidFill>
                  <a:srgbClr val="191919"/>
                </a:solidFill>
                <a:latin typeface="Times New Roman"/>
                <a:cs typeface="Times New Roman"/>
              </a:rPr>
              <a:t>p</a:t>
            </a:r>
            <a:r>
              <a:rPr sz="2800" spc="280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800" spc="315" dirty="0">
                <a:solidFill>
                  <a:srgbClr val="191919"/>
                </a:solidFill>
                <a:latin typeface="Times New Roman"/>
                <a:cs typeface="Times New Roman"/>
              </a:rPr>
              <a:t>in</a:t>
            </a:r>
            <a:r>
              <a:rPr sz="2800" spc="22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800" spc="340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800" spc="265" dirty="0">
                <a:solidFill>
                  <a:srgbClr val="191919"/>
                </a:solidFill>
                <a:latin typeface="Times New Roman"/>
                <a:cs typeface="Times New Roman"/>
              </a:rPr>
              <a:t>?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20670" y="3202940"/>
            <a:ext cx="3225800" cy="3790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>
              <a:lnSpc>
                <a:spcPts val="2335"/>
              </a:lnSpc>
            </a:pPr>
            <a:r>
              <a:rPr sz="2000" spc="-6" dirty="0">
                <a:solidFill>
                  <a:srgbClr val="191919"/>
                </a:solidFill>
                <a:latin typeface="Courier New"/>
                <a:cs typeface="Courier New"/>
              </a:rPr>
              <a:t>in</a:t>
            </a:r>
            <a:r>
              <a:rPr sz="2000" dirty="0">
                <a:solidFill>
                  <a:srgbClr val="191919"/>
                </a:solidFill>
                <a:latin typeface="Courier New"/>
                <a:cs typeface="Courier New"/>
              </a:rPr>
              <a:t>t </a:t>
            </a:r>
            <a:r>
              <a:rPr sz="2000" spc="-6" dirty="0">
                <a:solidFill>
                  <a:srgbClr val="191919"/>
                </a:solidFill>
                <a:latin typeface="Courier New"/>
                <a:cs typeface="Courier New"/>
              </a:rPr>
              <a:t>main(</a:t>
            </a:r>
            <a:r>
              <a:rPr sz="2000" dirty="0">
                <a:solidFill>
                  <a:srgbClr val="191919"/>
                </a:solidFill>
                <a:latin typeface="Courier New"/>
                <a:cs typeface="Courier New"/>
              </a:rPr>
              <a:t>) {</a:t>
            </a:r>
            <a:endParaRPr sz="2000">
              <a:latin typeface="Courier New"/>
              <a:cs typeface="Courier New"/>
            </a:endParaRPr>
          </a:p>
          <a:p>
            <a:pPr marL="622170">
              <a:lnSpc>
                <a:spcPts val="2270"/>
              </a:lnSpc>
              <a:tabLst>
                <a:tab pos="2145220" algn="l"/>
              </a:tabLst>
            </a:pPr>
            <a:r>
              <a:rPr sz="2000" spc="-6" dirty="0">
                <a:solidFill>
                  <a:srgbClr val="191919"/>
                </a:solidFill>
                <a:latin typeface="Courier New"/>
                <a:cs typeface="Courier New"/>
              </a:rPr>
              <a:t>Objec</a:t>
            </a:r>
            <a:r>
              <a:rPr sz="2000" dirty="0">
                <a:solidFill>
                  <a:srgbClr val="191919"/>
                </a:solidFill>
                <a:latin typeface="Courier New"/>
                <a:cs typeface="Courier New"/>
              </a:rPr>
              <a:t>t </a:t>
            </a:r>
            <a:r>
              <a:rPr sz="2000" spc="-6" dirty="0">
                <a:solidFill>
                  <a:srgbClr val="191919"/>
                </a:solidFill>
                <a:latin typeface="Courier New"/>
                <a:cs typeface="Courier New"/>
              </a:rPr>
              <a:t>x</a:t>
            </a:r>
            <a:r>
              <a:rPr sz="2000" dirty="0">
                <a:solidFill>
                  <a:srgbClr val="191919"/>
                </a:solidFill>
                <a:latin typeface="Courier New"/>
                <a:cs typeface="Courier New"/>
              </a:rPr>
              <a:t>,	</a:t>
            </a:r>
            <a:r>
              <a:rPr sz="2000" spc="-6" dirty="0">
                <a:solidFill>
                  <a:srgbClr val="191919"/>
                </a:solidFill>
                <a:latin typeface="Courier New"/>
                <a:cs typeface="Courier New"/>
              </a:rPr>
              <a:t>y;</a:t>
            </a:r>
            <a:endParaRPr sz="2000">
              <a:latin typeface="Courier New"/>
              <a:cs typeface="Courier New"/>
            </a:endParaRPr>
          </a:p>
          <a:p>
            <a:pPr marL="622170" marR="6348">
              <a:lnSpc>
                <a:spcPts val="2260"/>
              </a:lnSpc>
              <a:spcBef>
                <a:spcPts val="125"/>
              </a:spcBef>
            </a:pPr>
            <a:r>
              <a:rPr sz="2000" dirty="0">
                <a:solidFill>
                  <a:srgbClr val="191919"/>
                </a:solidFill>
                <a:latin typeface="Courier New"/>
                <a:cs typeface="Courier New"/>
              </a:rPr>
              <a:t>x</a:t>
            </a:r>
            <a:r>
              <a:rPr sz="2000" spc="-6" dirty="0">
                <a:solidFill>
                  <a:srgbClr val="191919"/>
                </a:solidFill>
                <a:latin typeface="Courier New"/>
                <a:cs typeface="Courier New"/>
              </a:rPr>
              <a:t> </a:t>
            </a:r>
            <a:r>
              <a:rPr sz="2000" dirty="0">
                <a:solidFill>
                  <a:srgbClr val="191919"/>
                </a:solidFill>
                <a:latin typeface="Courier New"/>
                <a:cs typeface="Courier New"/>
              </a:rPr>
              <a:t>=</a:t>
            </a:r>
            <a:r>
              <a:rPr sz="2000" spc="-6" dirty="0">
                <a:solidFill>
                  <a:srgbClr val="191919"/>
                </a:solidFill>
                <a:latin typeface="Courier New"/>
                <a:cs typeface="Courier New"/>
              </a:rPr>
              <a:t> ne</a:t>
            </a:r>
            <a:r>
              <a:rPr sz="2000" dirty="0">
                <a:solidFill>
                  <a:srgbClr val="191919"/>
                </a:solidFill>
                <a:latin typeface="Courier New"/>
                <a:cs typeface="Courier New"/>
              </a:rPr>
              <a:t>w </a:t>
            </a:r>
            <a:r>
              <a:rPr sz="2000" spc="-6" dirty="0">
                <a:solidFill>
                  <a:srgbClr val="191919"/>
                </a:solidFill>
                <a:latin typeface="Courier New"/>
                <a:cs typeface="Courier New"/>
              </a:rPr>
              <a:t>Object(); </a:t>
            </a:r>
            <a:r>
              <a:rPr sz="2000" dirty="0">
                <a:solidFill>
                  <a:srgbClr val="191919"/>
                </a:solidFill>
                <a:latin typeface="Courier New"/>
                <a:cs typeface="Courier New"/>
              </a:rPr>
              <a:t>y</a:t>
            </a:r>
            <a:r>
              <a:rPr sz="2000" spc="-6" dirty="0">
                <a:solidFill>
                  <a:srgbClr val="191919"/>
                </a:solidFill>
                <a:latin typeface="Courier New"/>
                <a:cs typeface="Courier New"/>
              </a:rPr>
              <a:t> </a:t>
            </a:r>
            <a:r>
              <a:rPr sz="2000" dirty="0">
                <a:solidFill>
                  <a:srgbClr val="191919"/>
                </a:solidFill>
                <a:latin typeface="Courier New"/>
                <a:cs typeface="Courier New"/>
              </a:rPr>
              <a:t>=</a:t>
            </a:r>
            <a:r>
              <a:rPr sz="2000" spc="-6" dirty="0">
                <a:solidFill>
                  <a:srgbClr val="191919"/>
                </a:solidFill>
                <a:latin typeface="Courier New"/>
                <a:cs typeface="Courier New"/>
              </a:rPr>
              <a:t> ne</a:t>
            </a:r>
            <a:r>
              <a:rPr sz="2000" dirty="0">
                <a:solidFill>
                  <a:srgbClr val="191919"/>
                </a:solidFill>
                <a:latin typeface="Courier New"/>
                <a:cs typeface="Courier New"/>
              </a:rPr>
              <a:t>w </a:t>
            </a:r>
            <a:r>
              <a:rPr sz="2000" spc="-6" dirty="0">
                <a:solidFill>
                  <a:srgbClr val="191919"/>
                </a:solidFill>
                <a:latin typeface="Courier New"/>
                <a:cs typeface="Courier New"/>
              </a:rPr>
              <a:t>Object();</a:t>
            </a:r>
            <a:endParaRPr sz="2000">
              <a:latin typeface="Courier New"/>
              <a:cs typeface="Courier New"/>
            </a:endParaRPr>
          </a:p>
          <a:p>
            <a:pPr marL="622170">
              <a:lnSpc>
                <a:spcPts val="2220"/>
              </a:lnSpc>
              <a:tabLst>
                <a:tab pos="1078641" algn="l"/>
              </a:tabLst>
            </a:pPr>
            <a:r>
              <a:rPr sz="2000" b="1" spc="-6" dirty="0">
                <a:solidFill>
                  <a:srgbClr val="FF0000"/>
                </a:solidFill>
                <a:latin typeface="Courier New"/>
                <a:cs typeface="Courier New"/>
              </a:rPr>
              <a:t>/</a:t>
            </a:r>
            <a:r>
              <a:rPr sz="2000" b="1" dirty="0">
                <a:solidFill>
                  <a:srgbClr val="FF0000"/>
                </a:solidFill>
                <a:latin typeface="Courier New"/>
                <a:cs typeface="Courier New"/>
              </a:rPr>
              <a:t>*	</a:t>
            </a:r>
            <a:r>
              <a:rPr sz="2000" b="1" spc="-6" dirty="0">
                <a:solidFill>
                  <a:srgbClr val="FF0000"/>
                </a:solidFill>
                <a:latin typeface="Courier New"/>
                <a:cs typeface="Courier New"/>
              </a:rPr>
              <a:t>Poin</a:t>
            </a:r>
            <a:r>
              <a:rPr sz="2000" b="1" dirty="0">
                <a:solidFill>
                  <a:srgbClr val="FF0000"/>
                </a:solidFill>
                <a:latin typeface="Courier New"/>
                <a:cs typeface="Courier New"/>
              </a:rPr>
              <a:t>t A</a:t>
            </a:r>
            <a:r>
              <a:rPr sz="2000" b="1" spc="-6" dirty="0">
                <a:solidFill>
                  <a:srgbClr val="FF0000"/>
                </a:solidFill>
                <a:latin typeface="Courier New"/>
                <a:cs typeface="Courier New"/>
              </a:rPr>
              <a:t> */</a:t>
            </a:r>
            <a:endParaRPr sz="2000">
              <a:latin typeface="Courier New"/>
              <a:cs typeface="Courier New"/>
            </a:endParaRPr>
          </a:p>
          <a:p>
            <a:pPr>
              <a:lnSpc>
                <a:spcPts val="2298"/>
              </a:lnSpc>
              <a:spcBef>
                <a:spcPts val="24"/>
              </a:spcBef>
            </a:pPr>
            <a:endParaRPr sz="2300"/>
          </a:p>
          <a:p>
            <a:pPr marL="622170" marR="158717">
              <a:lnSpc>
                <a:spcPts val="2270"/>
              </a:lnSpc>
            </a:pPr>
            <a:r>
              <a:rPr sz="2000" spc="-6" dirty="0">
                <a:solidFill>
                  <a:srgbClr val="191919"/>
                </a:solidFill>
                <a:latin typeface="Courier New"/>
                <a:cs typeface="Courier New"/>
              </a:rPr>
              <a:t>x.doSomething(); y.doSomething();</a:t>
            </a:r>
            <a:endParaRPr sz="2000">
              <a:latin typeface="Courier New"/>
              <a:cs typeface="Courier New"/>
            </a:endParaRPr>
          </a:p>
          <a:p>
            <a:pPr marL="622170">
              <a:lnSpc>
                <a:spcPts val="2205"/>
              </a:lnSpc>
              <a:tabLst>
                <a:tab pos="1078641" algn="l"/>
              </a:tabLst>
            </a:pPr>
            <a:r>
              <a:rPr sz="2000" b="1" spc="-6" dirty="0">
                <a:solidFill>
                  <a:srgbClr val="FF0000"/>
                </a:solidFill>
                <a:latin typeface="Courier New"/>
                <a:cs typeface="Courier New"/>
              </a:rPr>
              <a:t>/</a:t>
            </a:r>
            <a:r>
              <a:rPr sz="2000" b="1" dirty="0">
                <a:solidFill>
                  <a:srgbClr val="FF0000"/>
                </a:solidFill>
                <a:latin typeface="Courier New"/>
                <a:cs typeface="Courier New"/>
              </a:rPr>
              <a:t>*	</a:t>
            </a:r>
            <a:r>
              <a:rPr sz="2000" b="1" spc="-6" dirty="0">
                <a:solidFill>
                  <a:srgbClr val="FF0000"/>
                </a:solidFill>
                <a:latin typeface="Courier New"/>
                <a:cs typeface="Courier New"/>
              </a:rPr>
              <a:t>Poin</a:t>
            </a:r>
            <a:r>
              <a:rPr sz="2000" b="1" dirty="0">
                <a:solidFill>
                  <a:srgbClr val="FF0000"/>
                </a:solidFill>
                <a:latin typeface="Courier New"/>
                <a:cs typeface="Courier New"/>
              </a:rPr>
              <a:t>t B</a:t>
            </a:r>
            <a:r>
              <a:rPr sz="2000" b="1" spc="-6" dirty="0">
                <a:solidFill>
                  <a:srgbClr val="FF0000"/>
                </a:solidFill>
                <a:latin typeface="Courier New"/>
                <a:cs typeface="Courier New"/>
              </a:rPr>
              <a:t> */</a:t>
            </a:r>
            <a:endParaRPr sz="2000">
              <a:latin typeface="Courier New"/>
              <a:cs typeface="Courier New"/>
            </a:endParaRPr>
          </a:p>
          <a:p>
            <a:pPr>
              <a:lnSpc>
                <a:spcPts val="2100"/>
              </a:lnSpc>
              <a:spcBef>
                <a:spcPts val="39"/>
              </a:spcBef>
            </a:pPr>
            <a:endParaRPr sz="2100"/>
          </a:p>
          <a:p>
            <a:pPr marL="622170">
              <a:lnSpc>
                <a:spcPts val="2335"/>
              </a:lnSpc>
            </a:pPr>
            <a:r>
              <a:rPr sz="2000" dirty="0">
                <a:solidFill>
                  <a:srgbClr val="191919"/>
                </a:solidFill>
                <a:latin typeface="Courier New"/>
                <a:cs typeface="Courier New"/>
              </a:rPr>
              <a:t>y</a:t>
            </a:r>
            <a:r>
              <a:rPr sz="2000" spc="-6" dirty="0">
                <a:solidFill>
                  <a:srgbClr val="191919"/>
                </a:solidFill>
                <a:latin typeface="Courier New"/>
                <a:cs typeface="Courier New"/>
              </a:rPr>
              <a:t> </a:t>
            </a:r>
            <a:r>
              <a:rPr sz="2000" dirty="0">
                <a:solidFill>
                  <a:srgbClr val="191919"/>
                </a:solidFill>
                <a:latin typeface="Courier New"/>
                <a:cs typeface="Courier New"/>
              </a:rPr>
              <a:t>=</a:t>
            </a:r>
            <a:r>
              <a:rPr sz="2000" spc="-6" dirty="0">
                <a:solidFill>
                  <a:srgbClr val="191919"/>
                </a:solidFill>
                <a:latin typeface="Courier New"/>
                <a:cs typeface="Courier New"/>
              </a:rPr>
              <a:t> ne</a:t>
            </a:r>
            <a:r>
              <a:rPr sz="2000" dirty="0">
                <a:solidFill>
                  <a:srgbClr val="191919"/>
                </a:solidFill>
                <a:latin typeface="Courier New"/>
                <a:cs typeface="Courier New"/>
              </a:rPr>
              <a:t>w </a:t>
            </a:r>
            <a:r>
              <a:rPr sz="2000" spc="-6" dirty="0">
                <a:solidFill>
                  <a:srgbClr val="191919"/>
                </a:solidFill>
                <a:latin typeface="Courier New"/>
                <a:cs typeface="Courier New"/>
              </a:rPr>
              <a:t>Object();</a:t>
            </a:r>
            <a:endParaRPr sz="2000">
              <a:latin typeface="Courier New"/>
              <a:cs typeface="Courier New"/>
            </a:endParaRPr>
          </a:p>
          <a:p>
            <a:pPr marL="622170">
              <a:lnSpc>
                <a:spcPts val="2265"/>
              </a:lnSpc>
              <a:tabLst>
                <a:tab pos="1078641" algn="l"/>
              </a:tabLst>
            </a:pPr>
            <a:r>
              <a:rPr sz="2000" b="1" spc="-6" dirty="0">
                <a:solidFill>
                  <a:srgbClr val="FF0000"/>
                </a:solidFill>
                <a:latin typeface="Courier New"/>
                <a:cs typeface="Courier New"/>
              </a:rPr>
              <a:t>/</a:t>
            </a:r>
            <a:r>
              <a:rPr sz="2000" b="1" dirty="0">
                <a:solidFill>
                  <a:srgbClr val="FF0000"/>
                </a:solidFill>
                <a:latin typeface="Courier New"/>
                <a:cs typeface="Courier New"/>
              </a:rPr>
              <a:t>*	</a:t>
            </a:r>
            <a:r>
              <a:rPr sz="2000" b="1" spc="-6" dirty="0">
                <a:solidFill>
                  <a:srgbClr val="FF0000"/>
                </a:solidFill>
                <a:latin typeface="Courier New"/>
                <a:cs typeface="Courier New"/>
              </a:rPr>
              <a:t>Poin</a:t>
            </a:r>
            <a:r>
              <a:rPr sz="2000" b="1" dirty="0">
                <a:solidFill>
                  <a:srgbClr val="FF0000"/>
                </a:solidFill>
                <a:latin typeface="Courier New"/>
                <a:cs typeface="Courier New"/>
              </a:rPr>
              <a:t>t C</a:t>
            </a:r>
            <a:r>
              <a:rPr sz="2000" b="1" spc="-6" dirty="0">
                <a:solidFill>
                  <a:srgbClr val="FF0000"/>
                </a:solidFill>
                <a:latin typeface="Courier New"/>
                <a:cs typeface="Courier New"/>
              </a:rPr>
              <a:t> */</a:t>
            </a:r>
            <a:endParaRPr sz="2000">
              <a:latin typeface="Courier New"/>
              <a:cs typeface="Courier New"/>
            </a:endParaRPr>
          </a:p>
          <a:p>
            <a:pPr marL="12696">
              <a:lnSpc>
                <a:spcPts val="2330"/>
              </a:lnSpc>
            </a:pPr>
            <a:r>
              <a:rPr sz="2000" dirty="0">
                <a:solidFill>
                  <a:srgbClr val="191919"/>
                </a:solidFill>
                <a:latin typeface="Courier New"/>
                <a:cs typeface="Courier New"/>
              </a:rPr>
              <a:t>}</a:t>
            </a:r>
            <a:endParaRPr sz="2000">
              <a:latin typeface="Courier New"/>
              <a:cs typeface="Courier New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4190" y="555293"/>
            <a:ext cx="9075420" cy="7540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9684"/>
            <a:r>
              <a:rPr spc="505" dirty="0"/>
              <a:t>On</a:t>
            </a:r>
            <a:r>
              <a:rPr spc="640" dirty="0"/>
              <a:t>e</a:t>
            </a:r>
            <a:r>
              <a:rPr spc="295" dirty="0"/>
              <a:t> </a:t>
            </a:r>
            <a:r>
              <a:rPr spc="585" dirty="0"/>
              <a:t>M</a:t>
            </a:r>
            <a:r>
              <a:rPr spc="660" dirty="0"/>
              <a:t>a</a:t>
            </a:r>
            <a:r>
              <a:rPr spc="420" dirty="0"/>
              <a:t>jo</a:t>
            </a:r>
            <a:r>
              <a:rPr spc="365" dirty="0"/>
              <a:t>r</a:t>
            </a:r>
            <a:r>
              <a:rPr spc="290" dirty="0"/>
              <a:t> </a:t>
            </a:r>
            <a:r>
              <a:rPr spc="515" dirty="0"/>
              <a:t>P</a:t>
            </a:r>
            <a:r>
              <a:rPr spc="625" dirty="0"/>
              <a:t>r</a:t>
            </a:r>
            <a:r>
              <a:rPr spc="475" dirty="0"/>
              <a:t>ob</a:t>
            </a:r>
            <a:r>
              <a:rPr spc="254" dirty="0"/>
              <a:t>l</a:t>
            </a:r>
            <a:r>
              <a:rPr spc="640" dirty="0"/>
              <a:t>e</a:t>
            </a:r>
            <a:r>
              <a:rPr spc="750" dirty="0"/>
              <a:t>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6072" y="2085086"/>
            <a:ext cx="2768600" cy="785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60589" marR="6348" indent="-548527">
              <a:lnSpc>
                <a:spcPts val="2039"/>
              </a:lnSpc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clas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s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{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next;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6072" y="2583180"/>
            <a:ext cx="16319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}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6072" y="3101340"/>
            <a:ext cx="1945639" cy="1079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>
              <a:lnSpc>
                <a:spcPts val="2100"/>
              </a:lnSpc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in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main(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) {</a:t>
            </a:r>
            <a:endParaRPr>
              <a:latin typeface="Courier New"/>
              <a:cs typeface="Courier New"/>
            </a:endParaRPr>
          </a:p>
          <a:p>
            <a:pPr marL="560589" marR="6348" algn="just">
              <a:lnSpc>
                <a:spcPts val="2039"/>
              </a:lnSpc>
              <a:spcBef>
                <a:spcPts val="105"/>
              </a:spcBef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LinkedList LinkedList LinkedList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63472" y="3381756"/>
            <a:ext cx="3042920" cy="798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>
              <a:lnSpc>
                <a:spcPts val="2039"/>
              </a:lnSpc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hea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d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ne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w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LinkedList; mi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d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ne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w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LinkedList; tai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l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ne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w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LinkedList;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4712" y="4418076"/>
            <a:ext cx="2357120" cy="798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>
              <a:lnSpc>
                <a:spcPts val="2039"/>
              </a:lnSpc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head.nex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mid; mid.nex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tail; tail.nex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head;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4712" y="5455667"/>
            <a:ext cx="1671320" cy="798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>
              <a:lnSpc>
                <a:spcPts val="2039"/>
              </a:lnSpc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hea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d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null; </a:t>
            </a:r>
            <a:r>
              <a:rPr b="1" spc="-6" dirty="0">
                <a:solidFill>
                  <a:srgbClr val="FF0000"/>
                </a:solidFill>
                <a:latin typeface="Courier New"/>
                <a:cs typeface="Courier New"/>
              </a:rPr>
              <a:t>mi</a:t>
            </a:r>
            <a:r>
              <a:rPr b="1" dirty="0">
                <a:solidFill>
                  <a:srgbClr val="FF0000"/>
                </a:solidFill>
                <a:latin typeface="Courier New"/>
                <a:cs typeface="Courier New"/>
              </a:rPr>
              <a:t>d =</a:t>
            </a:r>
            <a:r>
              <a:rPr b="1" spc="-6" dirty="0">
                <a:solidFill>
                  <a:srgbClr val="FF0000"/>
                </a:solidFill>
                <a:latin typeface="Courier New"/>
                <a:cs typeface="Courier New"/>
              </a:rPr>
              <a:t> null;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tai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l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null;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6072" y="6211571"/>
            <a:ext cx="16319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}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400800" y="22860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770879" y="2346960"/>
            <a:ext cx="5740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b="1" spc="-6" dirty="0">
                <a:solidFill>
                  <a:srgbClr val="191919"/>
                </a:solidFill>
                <a:latin typeface="Courier New"/>
                <a:cs typeface="Courier New"/>
              </a:rPr>
              <a:t>head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400800" y="29718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839459" y="3032760"/>
            <a:ext cx="43688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b="1" spc="-6" dirty="0">
                <a:solidFill>
                  <a:srgbClr val="191919"/>
                </a:solidFill>
                <a:latin typeface="Courier New"/>
                <a:cs typeface="Courier New"/>
              </a:rPr>
              <a:t>mid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770879" y="3718560"/>
            <a:ext cx="5740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b="1" spc="-6" dirty="0">
                <a:solidFill>
                  <a:srgbClr val="191919"/>
                </a:solidFill>
                <a:latin typeface="Courier New"/>
                <a:cs typeface="Courier New"/>
              </a:rPr>
              <a:t>tail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458200" y="50292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9144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" y="457200"/>
                </a:lnTo>
                <a:lnTo>
                  <a:pt x="914400" y="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458200" y="50292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803642" y="5016500"/>
            <a:ext cx="224154" cy="4069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2600" b="1" dirty="0">
                <a:solidFill>
                  <a:srgbClr val="191919"/>
                </a:solidFill>
                <a:latin typeface="Courier New"/>
                <a:cs typeface="Courier New"/>
              </a:rPr>
              <a:t>2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458200" y="54864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295639" y="5203191"/>
            <a:ext cx="162560" cy="276999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860790" y="3495041"/>
            <a:ext cx="109220" cy="276999"/>
          </a:xfrm>
          <a:custGeom>
            <a:avLst/>
            <a:gdLst/>
            <a:ahLst/>
            <a:cxnLst/>
            <a:rect l="l" t="t" r="r" b="b"/>
            <a:pathLst>
              <a:path w="109220" h="162560">
                <a:moveTo>
                  <a:pt x="109219" y="0"/>
                </a:moveTo>
                <a:lnTo>
                  <a:pt x="0" y="0"/>
                </a:lnTo>
                <a:lnTo>
                  <a:pt x="54609" y="162560"/>
                </a:lnTo>
                <a:lnTo>
                  <a:pt x="1092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860790" y="4866642"/>
            <a:ext cx="109220" cy="276999"/>
          </a:xfrm>
          <a:custGeom>
            <a:avLst/>
            <a:gdLst/>
            <a:ahLst/>
            <a:cxnLst/>
            <a:rect l="l" t="t" r="r" b="b"/>
            <a:pathLst>
              <a:path w="109220" h="162560">
                <a:moveTo>
                  <a:pt x="109219" y="0"/>
                </a:moveTo>
                <a:lnTo>
                  <a:pt x="0" y="0"/>
                </a:lnTo>
                <a:lnTo>
                  <a:pt x="54609" y="162560"/>
                </a:lnTo>
                <a:lnTo>
                  <a:pt x="1092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372600" y="2514601"/>
            <a:ext cx="180339" cy="276999"/>
          </a:xfrm>
          <a:custGeom>
            <a:avLst/>
            <a:gdLst/>
            <a:ahLst/>
            <a:cxnLst/>
            <a:rect l="l" t="t" r="r" b="b"/>
            <a:pathLst>
              <a:path w="180340" h="3200400">
                <a:moveTo>
                  <a:pt x="0" y="3200400"/>
                </a:moveTo>
                <a:lnTo>
                  <a:pt x="180340" y="3200400"/>
                </a:lnTo>
                <a:lnTo>
                  <a:pt x="180340" y="0"/>
                </a:lnTo>
                <a:lnTo>
                  <a:pt x="15494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372600" y="2459990"/>
            <a:ext cx="162560" cy="276999"/>
          </a:xfrm>
          <a:custGeom>
            <a:avLst/>
            <a:gdLst/>
            <a:ahLst/>
            <a:cxnLst/>
            <a:rect l="l" t="t" r="r" b="b"/>
            <a:pathLst>
              <a:path w="162559" h="109219">
                <a:moveTo>
                  <a:pt x="162559" y="0"/>
                </a:moveTo>
                <a:lnTo>
                  <a:pt x="0" y="54610"/>
                </a:lnTo>
                <a:lnTo>
                  <a:pt x="162559" y="109220"/>
                </a:lnTo>
                <a:lnTo>
                  <a:pt x="1625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400800" y="22860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400800" y="29718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8458200" y="2286000"/>
          <a:ext cx="914400" cy="13174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</a:tblGrid>
              <a:tr h="4572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600" b="1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solidFill>
                      <a:srgbClr val="FFD21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57200">
                <a:tc gridSpan="2"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03013">
                <a:tc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127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8458200" y="3657600"/>
          <a:ext cx="914400" cy="13174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</a:tblGrid>
              <a:tr h="4572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600" b="1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2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solidFill>
                      <a:srgbClr val="FFD21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57200">
                <a:tc gridSpan="2"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03013">
                <a:tc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127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  <p:graphicFrame>
        <p:nvGraphicFramePr>
          <p:cNvPr id="23" name="object 23"/>
          <p:cNvGraphicFramePr>
            <a:graphicFrameLocks noGrp="1"/>
          </p:cNvGraphicFramePr>
          <p:nvPr/>
        </p:nvGraphicFramePr>
        <p:xfrm>
          <a:off x="6400800" y="3657600"/>
          <a:ext cx="1902458" cy="19490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685800"/>
                <a:gridCol w="530858"/>
              </a:tblGrid>
              <a:tr h="403013">
                <a:tc rowSpan="2"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0301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1270">
                      <a:solidFill>
                        <a:srgbClr val="000000"/>
                      </a:solidFill>
                      <a:prstDash val="solid"/>
                    </a:lnR>
                    <a:lnT w="127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43001">
                <a:tc gridSpan="2"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127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4190" y="555293"/>
            <a:ext cx="9075420" cy="7540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9684"/>
            <a:r>
              <a:rPr spc="505" dirty="0"/>
              <a:t>On</a:t>
            </a:r>
            <a:r>
              <a:rPr spc="640" dirty="0"/>
              <a:t>e</a:t>
            </a:r>
            <a:r>
              <a:rPr spc="295" dirty="0"/>
              <a:t> </a:t>
            </a:r>
            <a:r>
              <a:rPr spc="585" dirty="0"/>
              <a:t>M</a:t>
            </a:r>
            <a:r>
              <a:rPr spc="660" dirty="0"/>
              <a:t>a</a:t>
            </a:r>
            <a:r>
              <a:rPr spc="420" dirty="0"/>
              <a:t>jo</a:t>
            </a:r>
            <a:r>
              <a:rPr spc="365" dirty="0"/>
              <a:t>r</a:t>
            </a:r>
            <a:r>
              <a:rPr spc="290" dirty="0"/>
              <a:t> </a:t>
            </a:r>
            <a:r>
              <a:rPr spc="515" dirty="0"/>
              <a:t>P</a:t>
            </a:r>
            <a:r>
              <a:rPr spc="625" dirty="0"/>
              <a:t>r</a:t>
            </a:r>
            <a:r>
              <a:rPr spc="475" dirty="0"/>
              <a:t>ob</a:t>
            </a:r>
            <a:r>
              <a:rPr spc="254" dirty="0"/>
              <a:t>l</a:t>
            </a:r>
            <a:r>
              <a:rPr spc="640" dirty="0"/>
              <a:t>e</a:t>
            </a:r>
            <a:r>
              <a:rPr spc="750" dirty="0"/>
              <a:t>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6072" y="2085086"/>
            <a:ext cx="2768600" cy="785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60589" marR="6348" indent="-548527">
              <a:lnSpc>
                <a:spcPts val="2039"/>
              </a:lnSpc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clas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s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{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next;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6072" y="2583180"/>
            <a:ext cx="16319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}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6072" y="3101340"/>
            <a:ext cx="1945639" cy="1079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>
              <a:lnSpc>
                <a:spcPts val="2100"/>
              </a:lnSpc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in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main(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) {</a:t>
            </a:r>
            <a:endParaRPr>
              <a:latin typeface="Courier New"/>
              <a:cs typeface="Courier New"/>
            </a:endParaRPr>
          </a:p>
          <a:p>
            <a:pPr marL="560589" marR="6348" algn="just">
              <a:lnSpc>
                <a:spcPts val="2039"/>
              </a:lnSpc>
              <a:spcBef>
                <a:spcPts val="105"/>
              </a:spcBef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LinkedList LinkedList LinkedList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63472" y="3381756"/>
            <a:ext cx="3042920" cy="798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>
              <a:lnSpc>
                <a:spcPts val="2039"/>
              </a:lnSpc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hea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d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ne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w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LinkedList; mi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d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ne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w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LinkedList; tai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l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ne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w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LinkedList;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4712" y="4418076"/>
            <a:ext cx="2357120" cy="798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>
              <a:lnSpc>
                <a:spcPts val="2039"/>
              </a:lnSpc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head.nex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mid; mid.nex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tail; tail.nex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head;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4712" y="5455667"/>
            <a:ext cx="1671320" cy="798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>
              <a:lnSpc>
                <a:spcPts val="2039"/>
              </a:lnSpc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hea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d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null; </a:t>
            </a:r>
            <a:r>
              <a:rPr b="1" spc="-6" dirty="0">
                <a:solidFill>
                  <a:srgbClr val="FF0000"/>
                </a:solidFill>
                <a:latin typeface="Courier New"/>
                <a:cs typeface="Courier New"/>
              </a:rPr>
              <a:t>mi</a:t>
            </a:r>
            <a:r>
              <a:rPr b="1" dirty="0">
                <a:solidFill>
                  <a:srgbClr val="FF0000"/>
                </a:solidFill>
                <a:latin typeface="Courier New"/>
                <a:cs typeface="Courier New"/>
              </a:rPr>
              <a:t>d =</a:t>
            </a:r>
            <a:r>
              <a:rPr b="1" spc="-6" dirty="0">
                <a:solidFill>
                  <a:srgbClr val="FF0000"/>
                </a:solidFill>
                <a:latin typeface="Courier New"/>
                <a:cs typeface="Courier New"/>
              </a:rPr>
              <a:t> null;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tai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l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null;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6072" y="6211571"/>
            <a:ext cx="16319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}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400800" y="22860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770879" y="2346960"/>
            <a:ext cx="5740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b="1" spc="-6" dirty="0">
                <a:solidFill>
                  <a:srgbClr val="191919"/>
                </a:solidFill>
                <a:latin typeface="Courier New"/>
                <a:cs typeface="Courier New"/>
              </a:rPr>
              <a:t>head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400800" y="29718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839459" y="3032760"/>
            <a:ext cx="43688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b="1" spc="-6" dirty="0">
                <a:solidFill>
                  <a:srgbClr val="191919"/>
                </a:solidFill>
                <a:latin typeface="Courier New"/>
                <a:cs typeface="Courier New"/>
              </a:rPr>
              <a:t>mid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770879" y="3718560"/>
            <a:ext cx="5740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b="1" spc="-6" dirty="0">
                <a:solidFill>
                  <a:srgbClr val="191919"/>
                </a:solidFill>
                <a:latin typeface="Courier New"/>
                <a:cs typeface="Courier New"/>
              </a:rPr>
              <a:t>tail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458200" y="50292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9144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" y="457200"/>
                </a:lnTo>
                <a:lnTo>
                  <a:pt x="914400" y="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458200" y="50292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803642" y="5016500"/>
            <a:ext cx="224154" cy="4069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2600" b="1" dirty="0">
                <a:solidFill>
                  <a:srgbClr val="191919"/>
                </a:solidFill>
                <a:latin typeface="Courier New"/>
                <a:cs typeface="Courier New"/>
              </a:rPr>
              <a:t>2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458200" y="54864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295639" y="5203191"/>
            <a:ext cx="162560" cy="276999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860790" y="3495041"/>
            <a:ext cx="109220" cy="276999"/>
          </a:xfrm>
          <a:custGeom>
            <a:avLst/>
            <a:gdLst/>
            <a:ahLst/>
            <a:cxnLst/>
            <a:rect l="l" t="t" r="r" b="b"/>
            <a:pathLst>
              <a:path w="109220" h="162560">
                <a:moveTo>
                  <a:pt x="109219" y="0"/>
                </a:moveTo>
                <a:lnTo>
                  <a:pt x="0" y="0"/>
                </a:lnTo>
                <a:lnTo>
                  <a:pt x="54609" y="162560"/>
                </a:lnTo>
                <a:lnTo>
                  <a:pt x="1092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860790" y="4866642"/>
            <a:ext cx="109220" cy="276999"/>
          </a:xfrm>
          <a:custGeom>
            <a:avLst/>
            <a:gdLst/>
            <a:ahLst/>
            <a:cxnLst/>
            <a:rect l="l" t="t" r="r" b="b"/>
            <a:pathLst>
              <a:path w="109220" h="162560">
                <a:moveTo>
                  <a:pt x="109219" y="0"/>
                </a:moveTo>
                <a:lnTo>
                  <a:pt x="0" y="0"/>
                </a:lnTo>
                <a:lnTo>
                  <a:pt x="54609" y="162560"/>
                </a:lnTo>
                <a:lnTo>
                  <a:pt x="1092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372600" y="2514601"/>
            <a:ext cx="180339" cy="276999"/>
          </a:xfrm>
          <a:custGeom>
            <a:avLst/>
            <a:gdLst/>
            <a:ahLst/>
            <a:cxnLst/>
            <a:rect l="l" t="t" r="r" b="b"/>
            <a:pathLst>
              <a:path w="180340" h="3200400">
                <a:moveTo>
                  <a:pt x="0" y="3200400"/>
                </a:moveTo>
                <a:lnTo>
                  <a:pt x="180340" y="3200400"/>
                </a:lnTo>
                <a:lnTo>
                  <a:pt x="180340" y="0"/>
                </a:lnTo>
                <a:lnTo>
                  <a:pt x="15494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372600" y="2459990"/>
            <a:ext cx="162560" cy="276999"/>
          </a:xfrm>
          <a:custGeom>
            <a:avLst/>
            <a:gdLst/>
            <a:ahLst/>
            <a:cxnLst/>
            <a:rect l="l" t="t" r="r" b="b"/>
            <a:pathLst>
              <a:path w="162559" h="109219">
                <a:moveTo>
                  <a:pt x="162559" y="0"/>
                </a:moveTo>
                <a:lnTo>
                  <a:pt x="0" y="54610"/>
                </a:lnTo>
                <a:lnTo>
                  <a:pt x="162559" y="109220"/>
                </a:lnTo>
                <a:lnTo>
                  <a:pt x="1625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400800" y="22860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400800" y="29718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8458200" y="2286000"/>
          <a:ext cx="914400" cy="13174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</a:tblGrid>
              <a:tr h="4572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600" b="1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solidFill>
                      <a:srgbClr val="FFD21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57200">
                <a:tc gridSpan="2"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03013">
                <a:tc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127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8458200" y="3657600"/>
          <a:ext cx="914400" cy="13174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</a:tblGrid>
              <a:tr h="4572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600" b="1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solidFill>
                      <a:srgbClr val="FFD21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57200">
                <a:tc gridSpan="2"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03013">
                <a:tc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127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  <p:graphicFrame>
        <p:nvGraphicFramePr>
          <p:cNvPr id="23" name="object 23"/>
          <p:cNvGraphicFramePr>
            <a:graphicFrameLocks noGrp="1"/>
          </p:cNvGraphicFramePr>
          <p:nvPr/>
        </p:nvGraphicFramePr>
        <p:xfrm>
          <a:off x="6400800" y="3657600"/>
          <a:ext cx="1902458" cy="19490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685800"/>
                <a:gridCol w="530858"/>
              </a:tblGrid>
              <a:tr h="403013">
                <a:tc rowSpan="2"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0301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1270">
                      <a:solidFill>
                        <a:srgbClr val="000000"/>
                      </a:solidFill>
                      <a:prstDash val="solid"/>
                    </a:lnR>
                    <a:lnT w="127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43001">
                <a:tc gridSpan="2"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127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4190" y="555293"/>
            <a:ext cx="9075420" cy="7540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9684"/>
            <a:r>
              <a:rPr spc="505" dirty="0"/>
              <a:t>On</a:t>
            </a:r>
            <a:r>
              <a:rPr spc="640" dirty="0"/>
              <a:t>e</a:t>
            </a:r>
            <a:r>
              <a:rPr spc="295" dirty="0"/>
              <a:t> </a:t>
            </a:r>
            <a:r>
              <a:rPr spc="585" dirty="0"/>
              <a:t>M</a:t>
            </a:r>
            <a:r>
              <a:rPr spc="660" dirty="0"/>
              <a:t>a</a:t>
            </a:r>
            <a:r>
              <a:rPr spc="420" dirty="0"/>
              <a:t>jo</a:t>
            </a:r>
            <a:r>
              <a:rPr spc="365" dirty="0"/>
              <a:t>r</a:t>
            </a:r>
            <a:r>
              <a:rPr spc="290" dirty="0"/>
              <a:t> </a:t>
            </a:r>
            <a:r>
              <a:rPr spc="515" dirty="0"/>
              <a:t>P</a:t>
            </a:r>
            <a:r>
              <a:rPr spc="625" dirty="0"/>
              <a:t>r</a:t>
            </a:r>
            <a:r>
              <a:rPr spc="475" dirty="0"/>
              <a:t>ob</a:t>
            </a:r>
            <a:r>
              <a:rPr spc="254" dirty="0"/>
              <a:t>l</a:t>
            </a:r>
            <a:r>
              <a:rPr spc="640" dirty="0"/>
              <a:t>e</a:t>
            </a:r>
            <a:r>
              <a:rPr spc="750" dirty="0"/>
              <a:t>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6072" y="2085086"/>
            <a:ext cx="2768600" cy="785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60589" marR="6348" indent="-548527">
              <a:lnSpc>
                <a:spcPts val="2039"/>
              </a:lnSpc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clas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s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{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next;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6072" y="2583180"/>
            <a:ext cx="16319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}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6072" y="3101340"/>
            <a:ext cx="1945639" cy="1079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>
              <a:lnSpc>
                <a:spcPts val="2100"/>
              </a:lnSpc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in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main(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) {</a:t>
            </a:r>
            <a:endParaRPr>
              <a:latin typeface="Courier New"/>
              <a:cs typeface="Courier New"/>
            </a:endParaRPr>
          </a:p>
          <a:p>
            <a:pPr marL="560589" marR="6348" algn="just">
              <a:lnSpc>
                <a:spcPts val="2039"/>
              </a:lnSpc>
              <a:spcBef>
                <a:spcPts val="105"/>
              </a:spcBef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LinkedList LinkedList LinkedList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63472" y="3381756"/>
            <a:ext cx="3042920" cy="798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>
              <a:lnSpc>
                <a:spcPts val="2039"/>
              </a:lnSpc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hea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d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ne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w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LinkedList; mi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d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ne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w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LinkedList; tai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l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ne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w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LinkedList;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4712" y="4418076"/>
            <a:ext cx="2357120" cy="798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>
              <a:lnSpc>
                <a:spcPts val="2039"/>
              </a:lnSpc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head.nex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mid; mid.nex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tail; tail.nex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head;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4712" y="5455667"/>
            <a:ext cx="1671320" cy="798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>
              <a:lnSpc>
                <a:spcPts val="2039"/>
              </a:lnSpc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hea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d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null; mi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d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null; </a:t>
            </a:r>
            <a:r>
              <a:rPr b="1" spc="-6" dirty="0">
                <a:solidFill>
                  <a:srgbClr val="FF0000"/>
                </a:solidFill>
                <a:latin typeface="Courier New"/>
                <a:cs typeface="Courier New"/>
              </a:rPr>
              <a:t>tai</a:t>
            </a:r>
            <a:r>
              <a:rPr b="1" dirty="0">
                <a:solidFill>
                  <a:srgbClr val="FF0000"/>
                </a:solidFill>
                <a:latin typeface="Courier New"/>
                <a:cs typeface="Courier New"/>
              </a:rPr>
              <a:t>l =</a:t>
            </a:r>
            <a:r>
              <a:rPr b="1" spc="-6" dirty="0">
                <a:solidFill>
                  <a:srgbClr val="FF0000"/>
                </a:solidFill>
                <a:latin typeface="Courier New"/>
                <a:cs typeface="Courier New"/>
              </a:rPr>
              <a:t> null;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6072" y="6211571"/>
            <a:ext cx="16319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}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400800" y="22860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770879" y="2346960"/>
            <a:ext cx="5740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b="1" spc="-6" dirty="0">
                <a:solidFill>
                  <a:srgbClr val="191919"/>
                </a:solidFill>
                <a:latin typeface="Courier New"/>
                <a:cs typeface="Courier New"/>
              </a:rPr>
              <a:t>head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400800" y="29718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839459" y="3032760"/>
            <a:ext cx="43688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b="1" spc="-6" dirty="0">
                <a:solidFill>
                  <a:srgbClr val="191919"/>
                </a:solidFill>
                <a:latin typeface="Courier New"/>
                <a:cs typeface="Courier New"/>
              </a:rPr>
              <a:t>mid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770879" y="3718560"/>
            <a:ext cx="5740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b="1" spc="-6" dirty="0">
                <a:solidFill>
                  <a:srgbClr val="191919"/>
                </a:solidFill>
                <a:latin typeface="Courier New"/>
                <a:cs typeface="Courier New"/>
              </a:rPr>
              <a:t>tail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458200" y="50292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9144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" y="457200"/>
                </a:lnTo>
                <a:lnTo>
                  <a:pt x="914400" y="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458200" y="50292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803642" y="5016500"/>
            <a:ext cx="224154" cy="4069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2600" b="1" dirty="0">
                <a:solidFill>
                  <a:srgbClr val="191919"/>
                </a:solidFill>
                <a:latin typeface="Courier New"/>
                <a:cs typeface="Courier New"/>
              </a:rPr>
              <a:t>2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458200" y="54864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295639" y="5203191"/>
            <a:ext cx="162560" cy="276999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860790" y="3495041"/>
            <a:ext cx="109220" cy="276999"/>
          </a:xfrm>
          <a:custGeom>
            <a:avLst/>
            <a:gdLst/>
            <a:ahLst/>
            <a:cxnLst/>
            <a:rect l="l" t="t" r="r" b="b"/>
            <a:pathLst>
              <a:path w="109220" h="162560">
                <a:moveTo>
                  <a:pt x="109219" y="0"/>
                </a:moveTo>
                <a:lnTo>
                  <a:pt x="0" y="0"/>
                </a:lnTo>
                <a:lnTo>
                  <a:pt x="54609" y="162560"/>
                </a:lnTo>
                <a:lnTo>
                  <a:pt x="1092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860790" y="4866642"/>
            <a:ext cx="109220" cy="276999"/>
          </a:xfrm>
          <a:custGeom>
            <a:avLst/>
            <a:gdLst/>
            <a:ahLst/>
            <a:cxnLst/>
            <a:rect l="l" t="t" r="r" b="b"/>
            <a:pathLst>
              <a:path w="109220" h="162560">
                <a:moveTo>
                  <a:pt x="109219" y="0"/>
                </a:moveTo>
                <a:lnTo>
                  <a:pt x="0" y="0"/>
                </a:lnTo>
                <a:lnTo>
                  <a:pt x="54609" y="162560"/>
                </a:lnTo>
                <a:lnTo>
                  <a:pt x="1092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372600" y="2514601"/>
            <a:ext cx="180339" cy="276999"/>
          </a:xfrm>
          <a:custGeom>
            <a:avLst/>
            <a:gdLst/>
            <a:ahLst/>
            <a:cxnLst/>
            <a:rect l="l" t="t" r="r" b="b"/>
            <a:pathLst>
              <a:path w="180340" h="3200400">
                <a:moveTo>
                  <a:pt x="0" y="3200400"/>
                </a:moveTo>
                <a:lnTo>
                  <a:pt x="180340" y="3200400"/>
                </a:lnTo>
                <a:lnTo>
                  <a:pt x="180340" y="0"/>
                </a:lnTo>
                <a:lnTo>
                  <a:pt x="15494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372600" y="2459990"/>
            <a:ext cx="162560" cy="276999"/>
          </a:xfrm>
          <a:custGeom>
            <a:avLst/>
            <a:gdLst/>
            <a:ahLst/>
            <a:cxnLst/>
            <a:rect l="l" t="t" r="r" b="b"/>
            <a:pathLst>
              <a:path w="162559" h="109219">
                <a:moveTo>
                  <a:pt x="162559" y="0"/>
                </a:moveTo>
                <a:lnTo>
                  <a:pt x="0" y="54610"/>
                </a:lnTo>
                <a:lnTo>
                  <a:pt x="162559" y="109220"/>
                </a:lnTo>
                <a:lnTo>
                  <a:pt x="1625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400800" y="22860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400800" y="29718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8458200" y="2286000"/>
          <a:ext cx="914400" cy="13174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</a:tblGrid>
              <a:tr h="4572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600" b="1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solidFill>
                      <a:srgbClr val="FFD21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57200">
                <a:tc gridSpan="2"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03013">
                <a:tc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127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8458200" y="3657600"/>
          <a:ext cx="914400" cy="13174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</a:tblGrid>
              <a:tr h="4572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600" b="1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solidFill>
                      <a:srgbClr val="FFD21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57200">
                <a:tc gridSpan="2"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03013">
                <a:tc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127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  <p:graphicFrame>
        <p:nvGraphicFramePr>
          <p:cNvPr id="23" name="object 23"/>
          <p:cNvGraphicFramePr>
            <a:graphicFrameLocks noGrp="1"/>
          </p:cNvGraphicFramePr>
          <p:nvPr/>
        </p:nvGraphicFramePr>
        <p:xfrm>
          <a:off x="6400800" y="3657600"/>
          <a:ext cx="1902458" cy="194902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/>
                <a:gridCol w="685800"/>
                <a:gridCol w="530858"/>
              </a:tblGrid>
              <a:tr h="403013">
                <a:tc rowSpan="2"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0301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1270">
                      <a:solidFill>
                        <a:srgbClr val="000000"/>
                      </a:solidFill>
                      <a:prstDash val="solid"/>
                    </a:lnR>
                    <a:lnT w="127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43001">
                <a:tc gridSpan="2"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127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lnT w="1270">
                      <a:solidFill>
                        <a:srgbClr val="000000"/>
                      </a:solidFill>
                      <a:prstDash val="solid"/>
                    </a:lnT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4190" y="555293"/>
            <a:ext cx="9075420" cy="7540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9684"/>
            <a:r>
              <a:rPr spc="505" dirty="0"/>
              <a:t>On</a:t>
            </a:r>
            <a:r>
              <a:rPr spc="640" dirty="0"/>
              <a:t>e</a:t>
            </a:r>
            <a:r>
              <a:rPr spc="295" dirty="0"/>
              <a:t> </a:t>
            </a:r>
            <a:r>
              <a:rPr spc="585" dirty="0"/>
              <a:t>M</a:t>
            </a:r>
            <a:r>
              <a:rPr spc="660" dirty="0"/>
              <a:t>a</a:t>
            </a:r>
            <a:r>
              <a:rPr spc="420" dirty="0"/>
              <a:t>jo</a:t>
            </a:r>
            <a:r>
              <a:rPr spc="365" dirty="0"/>
              <a:t>r</a:t>
            </a:r>
            <a:r>
              <a:rPr spc="290" dirty="0"/>
              <a:t> </a:t>
            </a:r>
            <a:r>
              <a:rPr spc="515" dirty="0"/>
              <a:t>P</a:t>
            </a:r>
            <a:r>
              <a:rPr spc="625" dirty="0"/>
              <a:t>r</a:t>
            </a:r>
            <a:r>
              <a:rPr spc="475" dirty="0"/>
              <a:t>ob</a:t>
            </a:r>
            <a:r>
              <a:rPr spc="254" dirty="0"/>
              <a:t>l</a:t>
            </a:r>
            <a:r>
              <a:rPr spc="640" dirty="0"/>
              <a:t>e</a:t>
            </a:r>
            <a:r>
              <a:rPr spc="750" dirty="0"/>
              <a:t>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6072" y="2085086"/>
            <a:ext cx="2768600" cy="785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60589" marR="6348" indent="-548527">
              <a:lnSpc>
                <a:spcPts val="2039"/>
              </a:lnSpc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clas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s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{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next;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6072" y="2583180"/>
            <a:ext cx="16319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}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6072" y="3101340"/>
            <a:ext cx="1945639" cy="1079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>
              <a:lnSpc>
                <a:spcPts val="2100"/>
              </a:lnSpc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in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main(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) {</a:t>
            </a:r>
            <a:endParaRPr>
              <a:latin typeface="Courier New"/>
              <a:cs typeface="Courier New"/>
            </a:endParaRPr>
          </a:p>
          <a:p>
            <a:pPr marL="560589" marR="6348" algn="just">
              <a:lnSpc>
                <a:spcPts val="2039"/>
              </a:lnSpc>
              <a:spcBef>
                <a:spcPts val="105"/>
              </a:spcBef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LinkedList LinkedList LinkedList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63472" y="3381756"/>
            <a:ext cx="3042920" cy="798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>
              <a:lnSpc>
                <a:spcPts val="2039"/>
              </a:lnSpc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hea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d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ne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w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LinkedList; mi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d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ne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w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LinkedList; tai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l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ne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w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LinkedList;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4712" y="4418076"/>
            <a:ext cx="2357120" cy="798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>
              <a:lnSpc>
                <a:spcPts val="2039"/>
              </a:lnSpc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head.nex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mid; mid.nex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tail; tail.nex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head;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4712" y="5455667"/>
            <a:ext cx="1671320" cy="798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>
              <a:lnSpc>
                <a:spcPts val="2039"/>
              </a:lnSpc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hea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d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null; mi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d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null; </a:t>
            </a:r>
            <a:r>
              <a:rPr b="1" spc="-6" dirty="0">
                <a:solidFill>
                  <a:srgbClr val="FF0000"/>
                </a:solidFill>
                <a:latin typeface="Courier New"/>
                <a:cs typeface="Courier New"/>
              </a:rPr>
              <a:t>tai</a:t>
            </a:r>
            <a:r>
              <a:rPr b="1" dirty="0">
                <a:solidFill>
                  <a:srgbClr val="FF0000"/>
                </a:solidFill>
                <a:latin typeface="Courier New"/>
                <a:cs typeface="Courier New"/>
              </a:rPr>
              <a:t>l =</a:t>
            </a:r>
            <a:r>
              <a:rPr b="1" spc="-6" dirty="0">
                <a:solidFill>
                  <a:srgbClr val="FF0000"/>
                </a:solidFill>
                <a:latin typeface="Courier New"/>
                <a:cs typeface="Courier New"/>
              </a:rPr>
              <a:t> null;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6072" y="6211571"/>
            <a:ext cx="16319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}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400800" y="22860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770879" y="2346960"/>
            <a:ext cx="5740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b="1" spc="-6" dirty="0">
                <a:solidFill>
                  <a:srgbClr val="191919"/>
                </a:solidFill>
                <a:latin typeface="Courier New"/>
                <a:cs typeface="Courier New"/>
              </a:rPr>
              <a:t>head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400800" y="29718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839459" y="3032760"/>
            <a:ext cx="43688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b="1" spc="-6" dirty="0">
                <a:solidFill>
                  <a:srgbClr val="191919"/>
                </a:solidFill>
                <a:latin typeface="Courier New"/>
                <a:cs typeface="Courier New"/>
              </a:rPr>
              <a:t>mid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400800" y="3657600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770879" y="3718560"/>
            <a:ext cx="5740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b="1" spc="-6" dirty="0">
                <a:solidFill>
                  <a:srgbClr val="191919"/>
                </a:solidFill>
                <a:latin typeface="Courier New"/>
                <a:cs typeface="Courier New"/>
              </a:rPr>
              <a:t>tail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458200" y="50292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9144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" y="457200"/>
                </a:lnTo>
                <a:lnTo>
                  <a:pt x="914400" y="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458200" y="50292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803642" y="5016500"/>
            <a:ext cx="224154" cy="4069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2600" b="1" dirty="0">
                <a:solidFill>
                  <a:srgbClr val="191919"/>
                </a:solidFill>
                <a:latin typeface="Courier New"/>
                <a:cs typeface="Courier New"/>
              </a:rPr>
              <a:t>2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458200" y="54864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860790" y="3495041"/>
            <a:ext cx="109220" cy="276999"/>
          </a:xfrm>
          <a:custGeom>
            <a:avLst/>
            <a:gdLst/>
            <a:ahLst/>
            <a:cxnLst/>
            <a:rect l="l" t="t" r="r" b="b"/>
            <a:pathLst>
              <a:path w="109220" h="162560">
                <a:moveTo>
                  <a:pt x="109219" y="0"/>
                </a:moveTo>
                <a:lnTo>
                  <a:pt x="0" y="0"/>
                </a:lnTo>
                <a:lnTo>
                  <a:pt x="54609" y="162560"/>
                </a:lnTo>
                <a:lnTo>
                  <a:pt x="1092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860790" y="4866642"/>
            <a:ext cx="109220" cy="276999"/>
          </a:xfrm>
          <a:custGeom>
            <a:avLst/>
            <a:gdLst/>
            <a:ahLst/>
            <a:cxnLst/>
            <a:rect l="l" t="t" r="r" b="b"/>
            <a:pathLst>
              <a:path w="109220" h="162560">
                <a:moveTo>
                  <a:pt x="109219" y="0"/>
                </a:moveTo>
                <a:lnTo>
                  <a:pt x="0" y="0"/>
                </a:lnTo>
                <a:lnTo>
                  <a:pt x="54609" y="162560"/>
                </a:lnTo>
                <a:lnTo>
                  <a:pt x="1092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372600" y="2514601"/>
            <a:ext cx="180339" cy="276999"/>
          </a:xfrm>
          <a:custGeom>
            <a:avLst/>
            <a:gdLst/>
            <a:ahLst/>
            <a:cxnLst/>
            <a:rect l="l" t="t" r="r" b="b"/>
            <a:pathLst>
              <a:path w="180340" h="3200400">
                <a:moveTo>
                  <a:pt x="0" y="3200400"/>
                </a:moveTo>
                <a:lnTo>
                  <a:pt x="180340" y="3200400"/>
                </a:lnTo>
                <a:lnTo>
                  <a:pt x="180340" y="0"/>
                </a:lnTo>
                <a:lnTo>
                  <a:pt x="15494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372600" y="2459990"/>
            <a:ext cx="162560" cy="276999"/>
          </a:xfrm>
          <a:custGeom>
            <a:avLst/>
            <a:gdLst/>
            <a:ahLst/>
            <a:cxnLst/>
            <a:rect l="l" t="t" r="r" b="b"/>
            <a:pathLst>
              <a:path w="162559" h="109219">
                <a:moveTo>
                  <a:pt x="162559" y="0"/>
                </a:moveTo>
                <a:lnTo>
                  <a:pt x="0" y="54610"/>
                </a:lnTo>
                <a:lnTo>
                  <a:pt x="162559" y="109220"/>
                </a:lnTo>
                <a:lnTo>
                  <a:pt x="1625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400800" y="22860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400800" y="29718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400800" y="3657600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8458200" y="2286000"/>
          <a:ext cx="914400" cy="13174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</a:tblGrid>
              <a:tr h="4572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600" b="1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solidFill>
                      <a:srgbClr val="FFD21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57200">
                <a:tc gridSpan="2"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03013">
                <a:tc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127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8458200" y="3657600"/>
          <a:ext cx="914400" cy="13174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</a:tblGrid>
              <a:tr h="4572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600" b="1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solidFill>
                      <a:srgbClr val="FFD21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57200">
                <a:tc gridSpan="2"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03013">
                <a:tc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127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4190" y="555293"/>
            <a:ext cx="9075420" cy="7540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9684"/>
            <a:r>
              <a:rPr spc="505" dirty="0"/>
              <a:t>On</a:t>
            </a:r>
            <a:r>
              <a:rPr spc="640" dirty="0"/>
              <a:t>e</a:t>
            </a:r>
            <a:r>
              <a:rPr spc="295" dirty="0"/>
              <a:t> </a:t>
            </a:r>
            <a:r>
              <a:rPr spc="585" dirty="0"/>
              <a:t>M</a:t>
            </a:r>
            <a:r>
              <a:rPr spc="660" dirty="0"/>
              <a:t>a</a:t>
            </a:r>
            <a:r>
              <a:rPr spc="420" dirty="0"/>
              <a:t>jo</a:t>
            </a:r>
            <a:r>
              <a:rPr spc="365" dirty="0"/>
              <a:t>r</a:t>
            </a:r>
            <a:r>
              <a:rPr spc="290" dirty="0"/>
              <a:t> </a:t>
            </a:r>
            <a:r>
              <a:rPr spc="515" dirty="0"/>
              <a:t>P</a:t>
            </a:r>
            <a:r>
              <a:rPr spc="625" dirty="0"/>
              <a:t>r</a:t>
            </a:r>
            <a:r>
              <a:rPr spc="475" dirty="0"/>
              <a:t>ob</a:t>
            </a:r>
            <a:r>
              <a:rPr spc="254" dirty="0"/>
              <a:t>l</a:t>
            </a:r>
            <a:r>
              <a:rPr spc="640" dirty="0"/>
              <a:t>e</a:t>
            </a:r>
            <a:r>
              <a:rPr spc="750" dirty="0"/>
              <a:t>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6072" y="2085086"/>
            <a:ext cx="2768600" cy="785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60589" marR="6348" indent="-548527">
              <a:lnSpc>
                <a:spcPts val="2039"/>
              </a:lnSpc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clas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s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{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next;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6072" y="2583180"/>
            <a:ext cx="16319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}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6072" y="3101340"/>
            <a:ext cx="1945639" cy="1079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>
              <a:lnSpc>
                <a:spcPts val="2100"/>
              </a:lnSpc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in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main(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) {</a:t>
            </a:r>
            <a:endParaRPr>
              <a:latin typeface="Courier New"/>
              <a:cs typeface="Courier New"/>
            </a:endParaRPr>
          </a:p>
          <a:p>
            <a:pPr marL="560589" marR="6348" algn="just">
              <a:lnSpc>
                <a:spcPts val="2039"/>
              </a:lnSpc>
              <a:spcBef>
                <a:spcPts val="105"/>
              </a:spcBef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LinkedList LinkedList LinkedList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63472" y="3381756"/>
            <a:ext cx="3042920" cy="798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>
              <a:lnSpc>
                <a:spcPts val="2039"/>
              </a:lnSpc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hea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d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ne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w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LinkedList; mi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d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ne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w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LinkedList; tai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l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ne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w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LinkedList;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4712" y="4418076"/>
            <a:ext cx="2357120" cy="798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>
              <a:lnSpc>
                <a:spcPts val="2039"/>
              </a:lnSpc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head.nex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mid; mid.nex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tail; tail.nex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head;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4712" y="5455667"/>
            <a:ext cx="1671320" cy="798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>
              <a:lnSpc>
                <a:spcPts val="2039"/>
              </a:lnSpc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hea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d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null; mi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d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null; </a:t>
            </a:r>
            <a:r>
              <a:rPr b="1" spc="-6" dirty="0">
                <a:solidFill>
                  <a:srgbClr val="FF0000"/>
                </a:solidFill>
                <a:latin typeface="Courier New"/>
                <a:cs typeface="Courier New"/>
              </a:rPr>
              <a:t>tai</a:t>
            </a:r>
            <a:r>
              <a:rPr b="1" dirty="0">
                <a:solidFill>
                  <a:srgbClr val="FF0000"/>
                </a:solidFill>
                <a:latin typeface="Courier New"/>
                <a:cs typeface="Courier New"/>
              </a:rPr>
              <a:t>l =</a:t>
            </a:r>
            <a:r>
              <a:rPr b="1" spc="-6" dirty="0">
                <a:solidFill>
                  <a:srgbClr val="FF0000"/>
                </a:solidFill>
                <a:latin typeface="Courier New"/>
                <a:cs typeface="Courier New"/>
              </a:rPr>
              <a:t> null;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6072" y="6211571"/>
            <a:ext cx="16319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}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400800" y="22860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770879" y="2346960"/>
            <a:ext cx="5740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b="1" spc="-6" dirty="0">
                <a:solidFill>
                  <a:srgbClr val="191919"/>
                </a:solidFill>
                <a:latin typeface="Courier New"/>
                <a:cs typeface="Courier New"/>
              </a:rPr>
              <a:t>head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400800" y="29718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839459" y="3032760"/>
            <a:ext cx="43688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b="1" spc="-6" dirty="0">
                <a:solidFill>
                  <a:srgbClr val="191919"/>
                </a:solidFill>
                <a:latin typeface="Courier New"/>
                <a:cs typeface="Courier New"/>
              </a:rPr>
              <a:t>mid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400800" y="3657600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770879" y="3718560"/>
            <a:ext cx="5740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b="1" spc="-6" dirty="0">
                <a:solidFill>
                  <a:srgbClr val="191919"/>
                </a:solidFill>
                <a:latin typeface="Courier New"/>
                <a:cs typeface="Courier New"/>
              </a:rPr>
              <a:t>tail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458200" y="50292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9144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" y="457200"/>
                </a:lnTo>
                <a:lnTo>
                  <a:pt x="914400" y="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458200" y="50292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803642" y="5016500"/>
            <a:ext cx="224154" cy="4069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2600" b="1" dirty="0">
                <a:solidFill>
                  <a:srgbClr val="191919"/>
                </a:solidFill>
                <a:latin typeface="Courier New"/>
                <a:cs typeface="Courier New"/>
              </a:rPr>
              <a:t>1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458200" y="54864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860790" y="3495041"/>
            <a:ext cx="109220" cy="276999"/>
          </a:xfrm>
          <a:custGeom>
            <a:avLst/>
            <a:gdLst/>
            <a:ahLst/>
            <a:cxnLst/>
            <a:rect l="l" t="t" r="r" b="b"/>
            <a:pathLst>
              <a:path w="109220" h="162560">
                <a:moveTo>
                  <a:pt x="109219" y="0"/>
                </a:moveTo>
                <a:lnTo>
                  <a:pt x="0" y="0"/>
                </a:lnTo>
                <a:lnTo>
                  <a:pt x="54609" y="162560"/>
                </a:lnTo>
                <a:lnTo>
                  <a:pt x="1092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860790" y="4866642"/>
            <a:ext cx="109220" cy="276999"/>
          </a:xfrm>
          <a:custGeom>
            <a:avLst/>
            <a:gdLst/>
            <a:ahLst/>
            <a:cxnLst/>
            <a:rect l="l" t="t" r="r" b="b"/>
            <a:pathLst>
              <a:path w="109220" h="162560">
                <a:moveTo>
                  <a:pt x="109219" y="0"/>
                </a:moveTo>
                <a:lnTo>
                  <a:pt x="0" y="0"/>
                </a:lnTo>
                <a:lnTo>
                  <a:pt x="54609" y="162560"/>
                </a:lnTo>
                <a:lnTo>
                  <a:pt x="1092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372600" y="2514601"/>
            <a:ext cx="180339" cy="276999"/>
          </a:xfrm>
          <a:custGeom>
            <a:avLst/>
            <a:gdLst/>
            <a:ahLst/>
            <a:cxnLst/>
            <a:rect l="l" t="t" r="r" b="b"/>
            <a:pathLst>
              <a:path w="180340" h="3200400">
                <a:moveTo>
                  <a:pt x="0" y="3200400"/>
                </a:moveTo>
                <a:lnTo>
                  <a:pt x="180340" y="3200400"/>
                </a:lnTo>
                <a:lnTo>
                  <a:pt x="180340" y="0"/>
                </a:lnTo>
                <a:lnTo>
                  <a:pt x="15494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372600" y="2459990"/>
            <a:ext cx="162560" cy="276999"/>
          </a:xfrm>
          <a:custGeom>
            <a:avLst/>
            <a:gdLst/>
            <a:ahLst/>
            <a:cxnLst/>
            <a:rect l="l" t="t" r="r" b="b"/>
            <a:pathLst>
              <a:path w="162559" h="109219">
                <a:moveTo>
                  <a:pt x="162559" y="0"/>
                </a:moveTo>
                <a:lnTo>
                  <a:pt x="0" y="54610"/>
                </a:lnTo>
                <a:lnTo>
                  <a:pt x="162559" y="109220"/>
                </a:lnTo>
                <a:lnTo>
                  <a:pt x="1625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400800" y="22860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400800" y="29718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400800" y="3657600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8458200" y="2286000"/>
          <a:ext cx="914400" cy="13174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</a:tblGrid>
              <a:tr h="4572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600" b="1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solidFill>
                      <a:srgbClr val="FFD21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57200">
                <a:tc gridSpan="2"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03013">
                <a:tc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127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8458200" y="3657600"/>
          <a:ext cx="914400" cy="13174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</a:tblGrid>
              <a:tr h="4572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600" b="1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solidFill>
                      <a:srgbClr val="FFD21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57200">
                <a:tc gridSpan="2"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03013">
                <a:tc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127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4190" y="555293"/>
            <a:ext cx="9075420" cy="7540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9684"/>
            <a:r>
              <a:rPr spc="505" dirty="0"/>
              <a:t>On</a:t>
            </a:r>
            <a:r>
              <a:rPr spc="640" dirty="0"/>
              <a:t>e</a:t>
            </a:r>
            <a:r>
              <a:rPr spc="295" dirty="0"/>
              <a:t> </a:t>
            </a:r>
            <a:r>
              <a:rPr spc="585" dirty="0"/>
              <a:t>M</a:t>
            </a:r>
            <a:r>
              <a:rPr spc="660" dirty="0"/>
              <a:t>a</a:t>
            </a:r>
            <a:r>
              <a:rPr spc="420" dirty="0"/>
              <a:t>jo</a:t>
            </a:r>
            <a:r>
              <a:rPr spc="365" dirty="0"/>
              <a:t>r</a:t>
            </a:r>
            <a:r>
              <a:rPr spc="290" dirty="0"/>
              <a:t> </a:t>
            </a:r>
            <a:r>
              <a:rPr spc="515" dirty="0"/>
              <a:t>P</a:t>
            </a:r>
            <a:r>
              <a:rPr spc="625" dirty="0"/>
              <a:t>r</a:t>
            </a:r>
            <a:r>
              <a:rPr spc="475" dirty="0"/>
              <a:t>ob</a:t>
            </a:r>
            <a:r>
              <a:rPr spc="254" dirty="0"/>
              <a:t>l</a:t>
            </a:r>
            <a:r>
              <a:rPr spc="640" dirty="0"/>
              <a:t>e</a:t>
            </a:r>
            <a:r>
              <a:rPr spc="750" dirty="0"/>
              <a:t>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6072" y="2085086"/>
            <a:ext cx="2768600" cy="785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60589" marR="6348" indent="-548527">
              <a:lnSpc>
                <a:spcPts val="2039"/>
              </a:lnSpc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clas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s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{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next;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6072" y="2583180"/>
            <a:ext cx="16319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}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6072" y="3101340"/>
            <a:ext cx="1945639" cy="1079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>
              <a:lnSpc>
                <a:spcPts val="2100"/>
              </a:lnSpc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in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main(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) {</a:t>
            </a:r>
            <a:endParaRPr>
              <a:latin typeface="Courier New"/>
              <a:cs typeface="Courier New"/>
            </a:endParaRPr>
          </a:p>
          <a:p>
            <a:pPr marL="560589" marR="6348" algn="just">
              <a:lnSpc>
                <a:spcPts val="2039"/>
              </a:lnSpc>
              <a:spcBef>
                <a:spcPts val="105"/>
              </a:spcBef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LinkedList LinkedList LinkedList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63472" y="3381756"/>
            <a:ext cx="3042920" cy="798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>
              <a:lnSpc>
                <a:spcPts val="2039"/>
              </a:lnSpc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hea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d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ne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w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LinkedList; mi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d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ne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w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LinkedList; tai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l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ne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w 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LinkedList;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4712" y="4418076"/>
            <a:ext cx="2357120" cy="798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>
              <a:lnSpc>
                <a:spcPts val="2039"/>
              </a:lnSpc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head.nex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mid; mid.nex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tail; tail.nex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t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head;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4712" y="5455667"/>
            <a:ext cx="1671320" cy="798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>
              <a:lnSpc>
                <a:spcPts val="2039"/>
              </a:lnSpc>
            </a:pP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hea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d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null; mi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d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null; tai</a:t>
            </a:r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l =</a:t>
            </a:r>
            <a:r>
              <a:rPr spc="-6" dirty="0">
                <a:solidFill>
                  <a:srgbClr val="191919"/>
                </a:solidFill>
                <a:latin typeface="Courier New"/>
                <a:cs typeface="Courier New"/>
              </a:rPr>
              <a:t> null;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6072" y="6211571"/>
            <a:ext cx="163195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dirty="0">
                <a:solidFill>
                  <a:srgbClr val="191919"/>
                </a:solidFill>
                <a:latin typeface="Courier New"/>
                <a:cs typeface="Courier New"/>
              </a:rPr>
              <a:t>}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400800" y="22860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770879" y="2346960"/>
            <a:ext cx="5740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b="1" spc="-6" dirty="0">
                <a:solidFill>
                  <a:srgbClr val="191919"/>
                </a:solidFill>
                <a:latin typeface="Courier New"/>
                <a:cs typeface="Courier New"/>
              </a:rPr>
              <a:t>head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400800" y="29718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5839459" y="3032760"/>
            <a:ext cx="43688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b="1" spc="-6" dirty="0">
                <a:solidFill>
                  <a:srgbClr val="191919"/>
                </a:solidFill>
                <a:latin typeface="Courier New"/>
                <a:cs typeface="Courier New"/>
              </a:rPr>
              <a:t>mid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400800" y="3657600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770879" y="3718560"/>
            <a:ext cx="57404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b="1" spc="-6" dirty="0">
                <a:solidFill>
                  <a:srgbClr val="191919"/>
                </a:solidFill>
                <a:latin typeface="Courier New"/>
                <a:cs typeface="Courier New"/>
              </a:rPr>
              <a:t>tail</a:t>
            </a:r>
            <a:endParaRPr>
              <a:latin typeface="Courier New"/>
              <a:cs typeface="Courier New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458200" y="50292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914400" y="0"/>
                </a:moveTo>
                <a:lnTo>
                  <a:pt x="0" y="0"/>
                </a:lnTo>
                <a:lnTo>
                  <a:pt x="0" y="457200"/>
                </a:lnTo>
                <a:lnTo>
                  <a:pt x="914400" y="457200"/>
                </a:lnTo>
                <a:lnTo>
                  <a:pt x="914400" y="0"/>
                </a:lnTo>
                <a:close/>
              </a:path>
            </a:pathLst>
          </a:custGeom>
          <a:solidFill>
            <a:srgbClr val="FFD21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458200" y="50292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803642" y="5016500"/>
            <a:ext cx="224154" cy="4069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2600" b="1" dirty="0">
                <a:solidFill>
                  <a:srgbClr val="191919"/>
                </a:solidFill>
                <a:latin typeface="Courier New"/>
                <a:cs typeface="Courier New"/>
              </a:rPr>
              <a:t>1</a:t>
            </a:r>
            <a:endParaRPr sz="2600">
              <a:latin typeface="Courier New"/>
              <a:cs typeface="Courier New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458200" y="5486401"/>
            <a:ext cx="914400" cy="276999"/>
          </a:xfrm>
          <a:custGeom>
            <a:avLst/>
            <a:gdLst/>
            <a:ahLst/>
            <a:cxnLst/>
            <a:rect l="l" t="t" r="r" b="b"/>
            <a:pathLst>
              <a:path w="914400" h="457200">
                <a:moveTo>
                  <a:pt x="4572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" y="0"/>
                </a:lnTo>
                <a:lnTo>
                  <a:pt x="914400" y="457200"/>
                </a:lnTo>
                <a:lnTo>
                  <a:pt x="4572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860790" y="3495041"/>
            <a:ext cx="109220" cy="276999"/>
          </a:xfrm>
          <a:custGeom>
            <a:avLst/>
            <a:gdLst/>
            <a:ahLst/>
            <a:cxnLst/>
            <a:rect l="l" t="t" r="r" b="b"/>
            <a:pathLst>
              <a:path w="109220" h="162560">
                <a:moveTo>
                  <a:pt x="109219" y="0"/>
                </a:moveTo>
                <a:lnTo>
                  <a:pt x="0" y="0"/>
                </a:lnTo>
                <a:lnTo>
                  <a:pt x="54609" y="162560"/>
                </a:lnTo>
                <a:lnTo>
                  <a:pt x="1092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860790" y="4866642"/>
            <a:ext cx="109220" cy="276999"/>
          </a:xfrm>
          <a:custGeom>
            <a:avLst/>
            <a:gdLst/>
            <a:ahLst/>
            <a:cxnLst/>
            <a:rect l="l" t="t" r="r" b="b"/>
            <a:pathLst>
              <a:path w="109220" h="162560">
                <a:moveTo>
                  <a:pt x="109219" y="0"/>
                </a:moveTo>
                <a:lnTo>
                  <a:pt x="0" y="0"/>
                </a:lnTo>
                <a:lnTo>
                  <a:pt x="54609" y="162560"/>
                </a:lnTo>
                <a:lnTo>
                  <a:pt x="1092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372600" y="2514601"/>
            <a:ext cx="180339" cy="276999"/>
          </a:xfrm>
          <a:custGeom>
            <a:avLst/>
            <a:gdLst/>
            <a:ahLst/>
            <a:cxnLst/>
            <a:rect l="l" t="t" r="r" b="b"/>
            <a:pathLst>
              <a:path w="180340" h="3200400">
                <a:moveTo>
                  <a:pt x="0" y="3200400"/>
                </a:moveTo>
                <a:lnTo>
                  <a:pt x="180340" y="3200400"/>
                </a:lnTo>
                <a:lnTo>
                  <a:pt x="180340" y="0"/>
                </a:lnTo>
                <a:lnTo>
                  <a:pt x="15494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372600" y="2459990"/>
            <a:ext cx="162560" cy="276999"/>
          </a:xfrm>
          <a:custGeom>
            <a:avLst/>
            <a:gdLst/>
            <a:ahLst/>
            <a:cxnLst/>
            <a:rect l="l" t="t" r="r" b="b"/>
            <a:pathLst>
              <a:path w="162559" h="109219">
                <a:moveTo>
                  <a:pt x="162559" y="0"/>
                </a:moveTo>
                <a:lnTo>
                  <a:pt x="0" y="54610"/>
                </a:lnTo>
                <a:lnTo>
                  <a:pt x="162559" y="109220"/>
                </a:lnTo>
                <a:lnTo>
                  <a:pt x="1625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400800" y="22860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400800" y="29718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400800" y="3657600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457200"/>
                </a:moveTo>
                <a:lnTo>
                  <a:pt x="6858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8458200" y="2286000"/>
          <a:ext cx="914400" cy="13174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</a:tblGrid>
              <a:tr h="4572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600" b="1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solidFill>
                      <a:srgbClr val="FFD21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57200">
                <a:tc gridSpan="2"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03013">
                <a:tc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127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8458200" y="3657600"/>
          <a:ext cx="914400" cy="13174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457200"/>
              </a:tblGrid>
              <a:tr h="4572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600" b="1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1</a:t>
                      </a:r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solidFill>
                      <a:srgbClr val="FFD21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57200">
                <a:tc gridSpan="2"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03013">
                <a:tc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127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26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444500" y="196850"/>
            <a:ext cx="10528300" cy="1508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30927"/>
            <a:r>
              <a:rPr lang="en-US" spc="380" dirty="0" smtClean="0"/>
              <a:t>Does not Reclaim </a:t>
            </a:r>
            <a:r>
              <a:rPr spc="380" dirty="0" smtClean="0"/>
              <a:t>R</a:t>
            </a:r>
            <a:r>
              <a:rPr spc="455" dirty="0" smtClean="0"/>
              <a:t>ef</a:t>
            </a:r>
            <a:r>
              <a:rPr spc="525" dirty="0" smtClean="0"/>
              <a:t>e</a:t>
            </a:r>
            <a:r>
              <a:rPr spc="625" dirty="0" smtClean="0"/>
              <a:t>r</a:t>
            </a:r>
            <a:r>
              <a:rPr spc="635" dirty="0" smtClean="0"/>
              <a:t>en</a:t>
            </a:r>
            <a:r>
              <a:rPr spc="575" dirty="0" smtClean="0"/>
              <a:t>c</a:t>
            </a:r>
            <a:r>
              <a:rPr spc="580" dirty="0" smtClean="0"/>
              <a:t>e</a:t>
            </a:r>
            <a:r>
              <a:rPr spc="295" dirty="0" smtClean="0"/>
              <a:t> </a:t>
            </a:r>
            <a:r>
              <a:rPr spc="414" dirty="0"/>
              <a:t>C</a:t>
            </a:r>
            <a:r>
              <a:rPr spc="315" dirty="0"/>
              <a:t>ycl</a:t>
            </a:r>
            <a:r>
              <a:rPr spc="640" dirty="0"/>
              <a:t>e</a:t>
            </a:r>
            <a:r>
              <a:rPr spc="530" dirty="0"/>
              <a:t>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idx="1"/>
          </p:nvPr>
        </p:nvSpPr>
        <p:spPr>
          <a:xfrm>
            <a:off x="504190" y="1763184"/>
            <a:ext cx="9075420" cy="3670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8391" marR="1321795">
              <a:lnSpc>
                <a:spcPts val="3128"/>
              </a:lnSpc>
            </a:pPr>
            <a:r>
              <a:rPr sz="2600" spc="-20" dirty="0">
                <a:solidFill>
                  <a:srgbClr val="191919"/>
                </a:solidFill>
              </a:rPr>
              <a:t>A</a:t>
            </a:r>
            <a:r>
              <a:rPr sz="2600" spc="170" dirty="0">
                <a:solidFill>
                  <a:srgbClr val="191919"/>
                </a:solidFill>
              </a:rPr>
              <a:t> </a:t>
            </a:r>
            <a:r>
              <a:rPr sz="2600" spc="215" dirty="0">
                <a:latin typeface="Times New Roman"/>
                <a:cs typeface="Times New Roman"/>
              </a:rPr>
              <a:t>r</a:t>
            </a:r>
            <a:r>
              <a:rPr sz="2600" spc="425" dirty="0">
                <a:latin typeface="Times New Roman"/>
                <a:cs typeface="Times New Roman"/>
              </a:rPr>
              <a:t>e</a:t>
            </a:r>
            <a:r>
              <a:rPr sz="2600" spc="310" dirty="0">
                <a:latin typeface="Times New Roman"/>
                <a:cs typeface="Times New Roman"/>
              </a:rPr>
              <a:t>f</a:t>
            </a:r>
            <a:r>
              <a:rPr sz="2600" spc="509" dirty="0">
                <a:latin typeface="Times New Roman"/>
                <a:cs typeface="Times New Roman"/>
              </a:rPr>
              <a:t>e</a:t>
            </a:r>
            <a:r>
              <a:rPr sz="2600" spc="215" dirty="0">
                <a:latin typeface="Times New Roman"/>
                <a:cs typeface="Times New Roman"/>
              </a:rPr>
              <a:t>r</a:t>
            </a:r>
            <a:r>
              <a:rPr sz="2600" spc="409" dirty="0">
                <a:latin typeface="Times New Roman"/>
                <a:cs typeface="Times New Roman"/>
              </a:rPr>
              <a:t>e</a:t>
            </a:r>
            <a:r>
              <a:rPr sz="2600" spc="525" dirty="0">
                <a:latin typeface="Times New Roman"/>
                <a:cs typeface="Times New Roman"/>
              </a:rPr>
              <a:t>n</a:t>
            </a:r>
            <a:r>
              <a:rPr sz="2600" spc="420" dirty="0">
                <a:latin typeface="Times New Roman"/>
                <a:cs typeface="Times New Roman"/>
              </a:rPr>
              <a:t>c</a:t>
            </a:r>
            <a:r>
              <a:rPr sz="2600" spc="525" dirty="0">
                <a:latin typeface="Times New Roman"/>
                <a:cs typeface="Times New Roman"/>
              </a:rPr>
              <a:t>e</a:t>
            </a:r>
            <a:r>
              <a:rPr sz="2600" spc="270" dirty="0">
                <a:latin typeface="Times New Roman"/>
                <a:cs typeface="Times New Roman"/>
              </a:rPr>
              <a:t> </a:t>
            </a:r>
            <a:r>
              <a:rPr sz="2600" spc="430" dirty="0">
                <a:latin typeface="Times New Roman"/>
                <a:cs typeface="Times New Roman"/>
              </a:rPr>
              <a:t>c</a:t>
            </a:r>
            <a:r>
              <a:rPr sz="2600" spc="185" dirty="0">
                <a:latin typeface="Times New Roman"/>
                <a:cs typeface="Times New Roman"/>
              </a:rPr>
              <a:t>y</a:t>
            </a:r>
            <a:r>
              <a:rPr sz="2600" spc="430" dirty="0">
                <a:latin typeface="Times New Roman"/>
                <a:cs typeface="Times New Roman"/>
              </a:rPr>
              <a:t>c</a:t>
            </a:r>
            <a:r>
              <a:rPr sz="2600" spc="290" dirty="0">
                <a:latin typeface="Times New Roman"/>
                <a:cs typeface="Times New Roman"/>
              </a:rPr>
              <a:t>l</a:t>
            </a:r>
            <a:r>
              <a:rPr sz="2600" spc="475" dirty="0">
                <a:latin typeface="Times New Roman"/>
                <a:cs typeface="Times New Roman"/>
              </a:rPr>
              <a:t>e</a:t>
            </a:r>
            <a:r>
              <a:rPr sz="2600" spc="195" dirty="0">
                <a:latin typeface="Times New Roman"/>
                <a:cs typeface="Times New Roman"/>
              </a:rPr>
              <a:t> </a:t>
            </a:r>
            <a:r>
              <a:rPr sz="2600" spc="170" dirty="0">
                <a:solidFill>
                  <a:srgbClr val="191919"/>
                </a:solidFill>
              </a:rPr>
              <a:t>i</a:t>
            </a:r>
            <a:r>
              <a:rPr sz="2600" spc="250" dirty="0">
                <a:solidFill>
                  <a:srgbClr val="191919"/>
                </a:solidFill>
              </a:rPr>
              <a:t>s</a:t>
            </a:r>
            <a:r>
              <a:rPr sz="2600" spc="175" dirty="0">
                <a:solidFill>
                  <a:srgbClr val="191919"/>
                </a:solidFill>
              </a:rPr>
              <a:t> </a:t>
            </a:r>
            <a:r>
              <a:rPr sz="2600" spc="405" dirty="0">
                <a:solidFill>
                  <a:srgbClr val="191919"/>
                </a:solidFill>
              </a:rPr>
              <a:t>a</a:t>
            </a:r>
            <a:r>
              <a:rPr sz="2600" spc="180" dirty="0">
                <a:solidFill>
                  <a:srgbClr val="191919"/>
                </a:solidFill>
              </a:rPr>
              <a:t> </a:t>
            </a:r>
            <a:r>
              <a:rPr sz="2600" spc="330" dirty="0">
                <a:solidFill>
                  <a:srgbClr val="191919"/>
                </a:solidFill>
              </a:rPr>
              <a:t>s</a:t>
            </a:r>
            <a:r>
              <a:rPr sz="2600" spc="385" dirty="0">
                <a:solidFill>
                  <a:srgbClr val="191919"/>
                </a:solidFill>
              </a:rPr>
              <a:t>e</a:t>
            </a:r>
            <a:r>
              <a:rPr sz="2600" spc="325" dirty="0">
                <a:solidFill>
                  <a:srgbClr val="191919"/>
                </a:solidFill>
              </a:rPr>
              <a:t>t</a:t>
            </a:r>
            <a:r>
              <a:rPr sz="2600" spc="170" dirty="0">
                <a:solidFill>
                  <a:srgbClr val="191919"/>
                </a:solidFill>
              </a:rPr>
              <a:t> </a:t>
            </a:r>
            <a:r>
              <a:rPr sz="2600" spc="209" dirty="0">
                <a:solidFill>
                  <a:srgbClr val="191919"/>
                </a:solidFill>
              </a:rPr>
              <a:t>o</a:t>
            </a:r>
            <a:r>
              <a:rPr sz="2600" spc="140" dirty="0">
                <a:solidFill>
                  <a:srgbClr val="191919"/>
                </a:solidFill>
              </a:rPr>
              <a:t>f</a:t>
            </a:r>
            <a:r>
              <a:rPr sz="2600" spc="175" dirty="0">
                <a:solidFill>
                  <a:srgbClr val="191919"/>
                </a:solidFill>
              </a:rPr>
              <a:t> </a:t>
            </a:r>
            <a:r>
              <a:rPr sz="2600" spc="305" dirty="0">
                <a:solidFill>
                  <a:srgbClr val="191919"/>
                </a:solidFill>
              </a:rPr>
              <a:t>o</a:t>
            </a:r>
            <a:r>
              <a:rPr sz="2600" spc="295" dirty="0">
                <a:solidFill>
                  <a:srgbClr val="191919"/>
                </a:solidFill>
              </a:rPr>
              <a:t>b</a:t>
            </a:r>
            <a:r>
              <a:rPr sz="2600" spc="75" dirty="0">
                <a:solidFill>
                  <a:srgbClr val="191919"/>
                </a:solidFill>
              </a:rPr>
              <a:t>j</a:t>
            </a:r>
            <a:r>
              <a:rPr sz="2600" spc="395" dirty="0">
                <a:solidFill>
                  <a:srgbClr val="191919"/>
                </a:solidFill>
              </a:rPr>
              <a:t>e</a:t>
            </a:r>
            <a:r>
              <a:rPr sz="2600" spc="285" dirty="0">
                <a:solidFill>
                  <a:srgbClr val="191919"/>
                </a:solidFill>
              </a:rPr>
              <a:t>c</a:t>
            </a:r>
            <a:r>
              <a:rPr sz="2600" spc="260" dirty="0">
                <a:solidFill>
                  <a:srgbClr val="191919"/>
                </a:solidFill>
              </a:rPr>
              <a:t>t</a:t>
            </a:r>
            <a:r>
              <a:rPr sz="2600" spc="375" dirty="0">
                <a:solidFill>
                  <a:srgbClr val="191919"/>
                </a:solidFill>
              </a:rPr>
              <a:t>s</a:t>
            </a:r>
            <a:r>
              <a:rPr sz="2600" spc="175" dirty="0">
                <a:solidFill>
                  <a:srgbClr val="191919"/>
                </a:solidFill>
              </a:rPr>
              <a:t> </a:t>
            </a:r>
            <a:r>
              <a:rPr sz="2600" spc="349" dirty="0">
                <a:solidFill>
                  <a:srgbClr val="191919"/>
                </a:solidFill>
              </a:rPr>
              <a:t>th</a:t>
            </a:r>
            <a:r>
              <a:rPr sz="2600" spc="405" dirty="0">
                <a:solidFill>
                  <a:srgbClr val="191919"/>
                </a:solidFill>
              </a:rPr>
              <a:t>a</a:t>
            </a:r>
            <a:r>
              <a:rPr sz="2600" spc="325" dirty="0">
                <a:solidFill>
                  <a:srgbClr val="191919"/>
                </a:solidFill>
              </a:rPr>
              <a:t>t</a:t>
            </a:r>
            <a:r>
              <a:rPr sz="2600" spc="295" dirty="0">
                <a:solidFill>
                  <a:srgbClr val="191919"/>
                </a:solidFill>
              </a:rPr>
              <a:t> </a:t>
            </a:r>
            <a:r>
              <a:rPr sz="2600" spc="315" dirty="0">
                <a:solidFill>
                  <a:srgbClr val="191919"/>
                </a:solidFill>
              </a:rPr>
              <a:t>c</a:t>
            </a:r>
            <a:r>
              <a:rPr sz="2600" spc="270" dirty="0">
                <a:solidFill>
                  <a:srgbClr val="191919"/>
                </a:solidFill>
              </a:rPr>
              <a:t>y</a:t>
            </a:r>
            <a:r>
              <a:rPr sz="2600" spc="235" dirty="0">
                <a:solidFill>
                  <a:srgbClr val="191919"/>
                </a:solidFill>
              </a:rPr>
              <a:t>c</a:t>
            </a:r>
            <a:r>
              <a:rPr sz="2600" spc="114" dirty="0">
                <a:solidFill>
                  <a:srgbClr val="191919"/>
                </a:solidFill>
              </a:rPr>
              <a:t>l</a:t>
            </a:r>
            <a:r>
              <a:rPr sz="2600" spc="125" dirty="0">
                <a:solidFill>
                  <a:srgbClr val="191919"/>
                </a:solidFill>
              </a:rPr>
              <a:t>i</a:t>
            </a:r>
            <a:r>
              <a:rPr sz="2600" spc="315" dirty="0">
                <a:solidFill>
                  <a:srgbClr val="191919"/>
                </a:solidFill>
              </a:rPr>
              <a:t>c</a:t>
            </a:r>
            <a:r>
              <a:rPr sz="2600" spc="420" dirty="0">
                <a:solidFill>
                  <a:srgbClr val="191919"/>
                </a:solidFill>
              </a:rPr>
              <a:t>a</a:t>
            </a:r>
            <a:r>
              <a:rPr sz="2600" spc="110" dirty="0">
                <a:solidFill>
                  <a:srgbClr val="191919"/>
                </a:solidFill>
              </a:rPr>
              <a:t>ll</a:t>
            </a:r>
            <a:r>
              <a:rPr sz="2600" spc="209" dirty="0">
                <a:solidFill>
                  <a:srgbClr val="191919"/>
                </a:solidFill>
              </a:rPr>
              <a:t>y</a:t>
            </a:r>
            <a:r>
              <a:rPr sz="2600" spc="195" dirty="0">
                <a:solidFill>
                  <a:srgbClr val="191919"/>
                </a:solidFill>
              </a:rPr>
              <a:t> </a:t>
            </a:r>
            <a:r>
              <a:rPr sz="2600" spc="385" dirty="0">
                <a:solidFill>
                  <a:srgbClr val="191919"/>
                </a:solidFill>
              </a:rPr>
              <a:t>r</a:t>
            </a:r>
            <a:r>
              <a:rPr sz="2600" spc="414" dirty="0">
                <a:solidFill>
                  <a:srgbClr val="191919"/>
                </a:solidFill>
              </a:rPr>
              <a:t>e</a:t>
            </a:r>
            <a:r>
              <a:rPr sz="2600" spc="105" dirty="0">
                <a:solidFill>
                  <a:srgbClr val="191919"/>
                </a:solidFill>
              </a:rPr>
              <a:t>f</a:t>
            </a:r>
            <a:r>
              <a:rPr sz="2600" spc="450" dirty="0">
                <a:solidFill>
                  <a:srgbClr val="191919"/>
                </a:solidFill>
              </a:rPr>
              <a:t>e</a:t>
            </a:r>
            <a:r>
              <a:rPr sz="2600" spc="340" dirty="0">
                <a:solidFill>
                  <a:srgbClr val="191919"/>
                </a:solidFill>
              </a:rPr>
              <a:t>r</a:t>
            </a:r>
            <a:r>
              <a:rPr sz="2600" spc="190" dirty="0">
                <a:solidFill>
                  <a:srgbClr val="191919"/>
                </a:solidFill>
              </a:rPr>
              <a:t> </a:t>
            </a:r>
            <a:r>
              <a:rPr sz="2600" spc="220" dirty="0">
                <a:solidFill>
                  <a:srgbClr val="191919"/>
                </a:solidFill>
              </a:rPr>
              <a:t>t</a:t>
            </a:r>
            <a:r>
              <a:rPr sz="2600" spc="409" dirty="0">
                <a:solidFill>
                  <a:srgbClr val="191919"/>
                </a:solidFill>
              </a:rPr>
              <a:t>o</a:t>
            </a:r>
            <a:r>
              <a:rPr sz="2600" spc="185" dirty="0">
                <a:solidFill>
                  <a:srgbClr val="191919"/>
                </a:solidFill>
              </a:rPr>
              <a:t> </a:t>
            </a:r>
            <a:r>
              <a:rPr sz="2600" spc="335" dirty="0">
                <a:solidFill>
                  <a:srgbClr val="191919"/>
                </a:solidFill>
              </a:rPr>
              <a:t>on</a:t>
            </a:r>
            <a:r>
              <a:rPr sz="2600" spc="409" dirty="0">
                <a:solidFill>
                  <a:srgbClr val="191919"/>
                </a:solidFill>
              </a:rPr>
              <a:t>e</a:t>
            </a:r>
            <a:r>
              <a:rPr sz="2600" spc="190" dirty="0">
                <a:solidFill>
                  <a:srgbClr val="191919"/>
                </a:solidFill>
              </a:rPr>
              <a:t> </a:t>
            </a:r>
            <a:r>
              <a:rPr sz="2600" spc="414" dirty="0">
                <a:solidFill>
                  <a:srgbClr val="191919"/>
                </a:solidFill>
              </a:rPr>
              <a:t>a</a:t>
            </a:r>
            <a:r>
              <a:rPr sz="2600" spc="345" dirty="0">
                <a:solidFill>
                  <a:srgbClr val="191919"/>
                </a:solidFill>
              </a:rPr>
              <a:t>noth</a:t>
            </a:r>
            <a:r>
              <a:rPr sz="2600" spc="414" dirty="0">
                <a:solidFill>
                  <a:srgbClr val="191919"/>
                </a:solidFill>
              </a:rPr>
              <a:t>e</a:t>
            </a:r>
            <a:r>
              <a:rPr sz="2600" spc="85" dirty="0">
                <a:solidFill>
                  <a:srgbClr val="191919"/>
                </a:solidFill>
              </a:rPr>
              <a:t>r</a:t>
            </a:r>
            <a:r>
              <a:rPr sz="2600" spc="190" dirty="0">
                <a:solidFill>
                  <a:srgbClr val="191919"/>
                </a:solidFill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 marL="258391" marR="277438">
              <a:lnSpc>
                <a:spcPts val="3128"/>
              </a:lnSpc>
              <a:spcBef>
                <a:spcPts val="1189"/>
              </a:spcBef>
            </a:pPr>
            <a:r>
              <a:rPr sz="2600" spc="160" dirty="0">
                <a:solidFill>
                  <a:srgbClr val="191919"/>
                </a:solidFill>
              </a:rPr>
              <a:t>B</a:t>
            </a:r>
            <a:r>
              <a:rPr sz="2600" spc="340" dirty="0">
                <a:solidFill>
                  <a:srgbClr val="191919"/>
                </a:solidFill>
              </a:rPr>
              <a:t>e</a:t>
            </a:r>
            <a:r>
              <a:rPr sz="2600" spc="335" dirty="0">
                <a:solidFill>
                  <a:srgbClr val="191919"/>
                </a:solidFill>
              </a:rPr>
              <a:t>c</a:t>
            </a:r>
            <a:r>
              <a:rPr sz="2600" spc="405" dirty="0">
                <a:solidFill>
                  <a:srgbClr val="191919"/>
                </a:solidFill>
              </a:rPr>
              <a:t>a</a:t>
            </a:r>
            <a:r>
              <a:rPr sz="2600" spc="370" dirty="0">
                <a:solidFill>
                  <a:srgbClr val="191919"/>
                </a:solidFill>
              </a:rPr>
              <a:t>u</a:t>
            </a:r>
            <a:r>
              <a:rPr sz="2600" spc="345" dirty="0">
                <a:solidFill>
                  <a:srgbClr val="191919"/>
                </a:solidFill>
              </a:rPr>
              <a:t>s</a:t>
            </a:r>
            <a:r>
              <a:rPr sz="2600" spc="395" dirty="0">
                <a:solidFill>
                  <a:srgbClr val="191919"/>
                </a:solidFill>
              </a:rPr>
              <a:t>e</a:t>
            </a:r>
            <a:r>
              <a:rPr sz="2600" spc="190" dirty="0">
                <a:solidFill>
                  <a:srgbClr val="191919"/>
                </a:solidFill>
              </a:rPr>
              <a:t> </a:t>
            </a:r>
            <a:r>
              <a:rPr sz="2600" spc="414" dirty="0">
                <a:solidFill>
                  <a:srgbClr val="191919"/>
                </a:solidFill>
              </a:rPr>
              <a:t>a</a:t>
            </a:r>
            <a:r>
              <a:rPr sz="2600" spc="114" dirty="0">
                <a:solidFill>
                  <a:srgbClr val="191919"/>
                </a:solidFill>
              </a:rPr>
              <a:t>l</a:t>
            </a:r>
            <a:r>
              <a:rPr sz="2600" spc="110" dirty="0">
                <a:solidFill>
                  <a:srgbClr val="191919"/>
                </a:solidFill>
              </a:rPr>
              <a:t>l</a:t>
            </a:r>
            <a:r>
              <a:rPr sz="2600" spc="170" dirty="0">
                <a:solidFill>
                  <a:srgbClr val="191919"/>
                </a:solidFill>
              </a:rPr>
              <a:t> </a:t>
            </a:r>
            <a:r>
              <a:rPr sz="2600" spc="349" dirty="0">
                <a:solidFill>
                  <a:srgbClr val="191919"/>
                </a:solidFill>
              </a:rPr>
              <a:t>th</a:t>
            </a:r>
            <a:r>
              <a:rPr sz="2600" spc="390" dirty="0">
                <a:solidFill>
                  <a:srgbClr val="191919"/>
                </a:solidFill>
              </a:rPr>
              <a:t>e</a:t>
            </a:r>
            <a:r>
              <a:rPr sz="2600" spc="180" dirty="0">
                <a:solidFill>
                  <a:srgbClr val="191919"/>
                </a:solidFill>
              </a:rPr>
              <a:t> </a:t>
            </a:r>
            <a:r>
              <a:rPr sz="2600" spc="305" dirty="0">
                <a:solidFill>
                  <a:srgbClr val="191919"/>
                </a:solidFill>
              </a:rPr>
              <a:t>ob</a:t>
            </a:r>
            <a:r>
              <a:rPr sz="2600" spc="65" dirty="0">
                <a:solidFill>
                  <a:srgbClr val="191919"/>
                </a:solidFill>
              </a:rPr>
              <a:t>j</a:t>
            </a:r>
            <a:r>
              <a:rPr sz="2600" spc="395" dirty="0">
                <a:solidFill>
                  <a:srgbClr val="191919"/>
                </a:solidFill>
              </a:rPr>
              <a:t>e</a:t>
            </a:r>
            <a:r>
              <a:rPr sz="2600" spc="285" dirty="0">
                <a:solidFill>
                  <a:srgbClr val="191919"/>
                </a:solidFill>
              </a:rPr>
              <a:t>c</a:t>
            </a:r>
            <a:r>
              <a:rPr sz="2600" spc="260" dirty="0">
                <a:solidFill>
                  <a:srgbClr val="191919"/>
                </a:solidFill>
              </a:rPr>
              <a:t>t</a:t>
            </a:r>
            <a:r>
              <a:rPr sz="2600" spc="375" dirty="0">
                <a:solidFill>
                  <a:srgbClr val="191919"/>
                </a:solidFill>
              </a:rPr>
              <a:t>s</a:t>
            </a:r>
            <a:r>
              <a:rPr sz="2600" spc="175" dirty="0">
                <a:solidFill>
                  <a:srgbClr val="191919"/>
                </a:solidFill>
              </a:rPr>
              <a:t> </a:t>
            </a:r>
            <a:r>
              <a:rPr sz="2600" spc="405" dirty="0">
                <a:solidFill>
                  <a:srgbClr val="191919"/>
                </a:solidFill>
              </a:rPr>
              <a:t>a</a:t>
            </a:r>
            <a:r>
              <a:rPr sz="2600" spc="375" dirty="0">
                <a:solidFill>
                  <a:srgbClr val="191919"/>
                </a:solidFill>
              </a:rPr>
              <a:t>r</a:t>
            </a:r>
            <a:r>
              <a:rPr sz="2600" spc="390" dirty="0">
                <a:solidFill>
                  <a:srgbClr val="191919"/>
                </a:solidFill>
              </a:rPr>
              <a:t>e</a:t>
            </a:r>
            <a:r>
              <a:rPr sz="2600" spc="180" dirty="0">
                <a:solidFill>
                  <a:srgbClr val="191919"/>
                </a:solidFill>
              </a:rPr>
              <a:t> </a:t>
            </a:r>
            <a:r>
              <a:rPr sz="2600" spc="385" dirty="0">
                <a:solidFill>
                  <a:srgbClr val="191919"/>
                </a:solidFill>
              </a:rPr>
              <a:t>r</a:t>
            </a:r>
            <a:r>
              <a:rPr sz="2600" spc="270" dirty="0">
                <a:solidFill>
                  <a:srgbClr val="191919"/>
                </a:solidFill>
              </a:rPr>
              <a:t>e</a:t>
            </a:r>
            <a:r>
              <a:rPr sz="2600" spc="204" dirty="0">
                <a:solidFill>
                  <a:srgbClr val="191919"/>
                </a:solidFill>
              </a:rPr>
              <a:t>f</a:t>
            </a:r>
            <a:r>
              <a:rPr sz="2600" spc="434" dirty="0">
                <a:solidFill>
                  <a:srgbClr val="191919"/>
                </a:solidFill>
              </a:rPr>
              <a:t>e</a:t>
            </a:r>
            <a:r>
              <a:rPr sz="2600" spc="330" dirty="0">
                <a:solidFill>
                  <a:srgbClr val="191919"/>
                </a:solidFill>
              </a:rPr>
              <a:t>r</a:t>
            </a:r>
            <a:r>
              <a:rPr sz="2600" spc="375" dirty="0">
                <a:solidFill>
                  <a:srgbClr val="191919"/>
                </a:solidFill>
              </a:rPr>
              <a:t>en</a:t>
            </a:r>
            <a:r>
              <a:rPr sz="2600" spc="285" dirty="0">
                <a:solidFill>
                  <a:srgbClr val="191919"/>
                </a:solidFill>
              </a:rPr>
              <a:t>c</a:t>
            </a:r>
            <a:r>
              <a:rPr sz="2600" spc="395" dirty="0">
                <a:solidFill>
                  <a:srgbClr val="191919"/>
                </a:solidFill>
              </a:rPr>
              <a:t>e</a:t>
            </a:r>
            <a:r>
              <a:rPr sz="2600" spc="345" dirty="0">
                <a:solidFill>
                  <a:srgbClr val="191919"/>
                </a:solidFill>
              </a:rPr>
              <a:t>d</a:t>
            </a:r>
            <a:r>
              <a:rPr sz="2600" spc="175" dirty="0">
                <a:solidFill>
                  <a:srgbClr val="191919"/>
                </a:solidFill>
              </a:rPr>
              <a:t>, </a:t>
            </a:r>
            <a:r>
              <a:rPr sz="2600" spc="405" dirty="0">
                <a:solidFill>
                  <a:srgbClr val="191919"/>
                </a:solidFill>
              </a:rPr>
              <a:t>a</a:t>
            </a:r>
            <a:r>
              <a:rPr sz="2600" spc="105" dirty="0">
                <a:solidFill>
                  <a:srgbClr val="191919"/>
                </a:solidFill>
              </a:rPr>
              <a:t>l</a:t>
            </a:r>
            <a:r>
              <a:rPr sz="2600" spc="110" dirty="0">
                <a:solidFill>
                  <a:srgbClr val="191919"/>
                </a:solidFill>
              </a:rPr>
              <a:t>l</a:t>
            </a:r>
            <a:r>
              <a:rPr sz="2600" spc="180" dirty="0">
                <a:solidFill>
                  <a:srgbClr val="191919"/>
                </a:solidFill>
              </a:rPr>
              <a:t> </a:t>
            </a:r>
            <a:r>
              <a:rPr sz="2600" spc="360" dirty="0">
                <a:solidFill>
                  <a:srgbClr val="191919"/>
                </a:solidFill>
              </a:rPr>
              <a:t>h</a:t>
            </a:r>
            <a:r>
              <a:rPr sz="2600" spc="405" dirty="0">
                <a:solidFill>
                  <a:srgbClr val="191919"/>
                </a:solidFill>
              </a:rPr>
              <a:t>a</a:t>
            </a:r>
            <a:r>
              <a:rPr sz="2600" spc="165" dirty="0">
                <a:solidFill>
                  <a:srgbClr val="191919"/>
                </a:solidFill>
              </a:rPr>
              <a:t>v</a:t>
            </a:r>
            <a:r>
              <a:rPr sz="2600" spc="390" dirty="0">
                <a:solidFill>
                  <a:srgbClr val="191919"/>
                </a:solidFill>
              </a:rPr>
              <a:t>e</a:t>
            </a:r>
            <a:r>
              <a:rPr sz="2600" spc="220" dirty="0">
                <a:solidFill>
                  <a:srgbClr val="191919"/>
                </a:solidFill>
              </a:rPr>
              <a:t> </a:t>
            </a:r>
            <a:r>
              <a:rPr sz="2600" spc="380" dirty="0">
                <a:solidFill>
                  <a:srgbClr val="191919"/>
                </a:solidFill>
              </a:rPr>
              <a:t>n</a:t>
            </a:r>
            <a:r>
              <a:rPr sz="2600" spc="335" dirty="0">
                <a:solidFill>
                  <a:srgbClr val="191919"/>
                </a:solidFill>
              </a:rPr>
              <a:t>on</a:t>
            </a:r>
            <a:r>
              <a:rPr sz="2600" spc="229" dirty="0">
                <a:solidFill>
                  <a:srgbClr val="191919"/>
                </a:solidFill>
              </a:rPr>
              <a:t>z</a:t>
            </a:r>
            <a:r>
              <a:rPr sz="2600" spc="450" dirty="0">
                <a:solidFill>
                  <a:srgbClr val="191919"/>
                </a:solidFill>
              </a:rPr>
              <a:t>e</a:t>
            </a:r>
            <a:r>
              <a:rPr sz="2600" spc="340" dirty="0">
                <a:solidFill>
                  <a:srgbClr val="191919"/>
                </a:solidFill>
              </a:rPr>
              <a:t>r</a:t>
            </a:r>
            <a:r>
              <a:rPr sz="2600" spc="290" dirty="0">
                <a:solidFill>
                  <a:srgbClr val="191919"/>
                </a:solidFill>
              </a:rPr>
              <a:t>o</a:t>
            </a:r>
            <a:r>
              <a:rPr sz="2600" spc="185" dirty="0">
                <a:solidFill>
                  <a:srgbClr val="191919"/>
                </a:solidFill>
              </a:rPr>
              <a:t> </a:t>
            </a:r>
            <a:r>
              <a:rPr sz="2600" spc="385" dirty="0">
                <a:solidFill>
                  <a:srgbClr val="191919"/>
                </a:solidFill>
              </a:rPr>
              <a:t>r</a:t>
            </a:r>
            <a:r>
              <a:rPr sz="2600" spc="414" dirty="0">
                <a:solidFill>
                  <a:srgbClr val="191919"/>
                </a:solidFill>
              </a:rPr>
              <a:t>e</a:t>
            </a:r>
            <a:r>
              <a:rPr sz="2600" spc="105" dirty="0">
                <a:solidFill>
                  <a:srgbClr val="191919"/>
                </a:solidFill>
              </a:rPr>
              <a:t>f</a:t>
            </a:r>
            <a:r>
              <a:rPr sz="2600" spc="315" dirty="0">
                <a:solidFill>
                  <a:srgbClr val="191919"/>
                </a:solidFill>
              </a:rPr>
              <a:t>c</a:t>
            </a:r>
            <a:r>
              <a:rPr sz="2600" spc="280" dirty="0">
                <a:solidFill>
                  <a:srgbClr val="191919"/>
                </a:solidFill>
              </a:rPr>
              <a:t>o</a:t>
            </a:r>
            <a:r>
              <a:rPr sz="2600" spc="390" dirty="0">
                <a:solidFill>
                  <a:srgbClr val="191919"/>
                </a:solidFill>
              </a:rPr>
              <a:t>un</a:t>
            </a:r>
            <a:r>
              <a:rPr sz="2600" spc="280" dirty="0">
                <a:solidFill>
                  <a:srgbClr val="191919"/>
                </a:solidFill>
              </a:rPr>
              <a:t>t</a:t>
            </a:r>
            <a:r>
              <a:rPr sz="2600" spc="400" dirty="0">
                <a:solidFill>
                  <a:srgbClr val="191919"/>
                </a:solidFill>
              </a:rPr>
              <a:t>s</a:t>
            </a:r>
            <a:r>
              <a:rPr sz="2600" spc="185" dirty="0">
                <a:solidFill>
                  <a:srgbClr val="191919"/>
                </a:solidFill>
              </a:rPr>
              <a:t> </a:t>
            </a:r>
            <a:r>
              <a:rPr sz="2600" spc="420" dirty="0">
                <a:solidFill>
                  <a:srgbClr val="191919"/>
                </a:solidFill>
              </a:rPr>
              <a:t>a</a:t>
            </a:r>
            <a:r>
              <a:rPr sz="2600" spc="390" dirty="0">
                <a:solidFill>
                  <a:srgbClr val="191919"/>
                </a:solidFill>
              </a:rPr>
              <a:t>n</a:t>
            </a:r>
            <a:r>
              <a:rPr sz="2600" spc="380" dirty="0">
                <a:solidFill>
                  <a:srgbClr val="191919"/>
                </a:solidFill>
              </a:rPr>
              <a:t>d</a:t>
            </a:r>
            <a:r>
              <a:rPr sz="2600" spc="180" dirty="0">
                <a:solidFill>
                  <a:srgbClr val="191919"/>
                </a:solidFill>
              </a:rPr>
              <a:t> </a:t>
            </a:r>
            <a:r>
              <a:rPr sz="2600" spc="420" dirty="0">
                <a:solidFill>
                  <a:srgbClr val="191919"/>
                </a:solidFill>
              </a:rPr>
              <a:t>a</a:t>
            </a:r>
            <a:r>
              <a:rPr sz="2600" spc="385" dirty="0">
                <a:solidFill>
                  <a:srgbClr val="191919"/>
                </a:solidFill>
              </a:rPr>
              <a:t>r</a:t>
            </a:r>
            <a:r>
              <a:rPr sz="2600" spc="409" dirty="0">
                <a:solidFill>
                  <a:srgbClr val="191919"/>
                </a:solidFill>
              </a:rPr>
              <a:t>e</a:t>
            </a:r>
            <a:r>
              <a:rPr sz="2600" spc="190" dirty="0">
                <a:solidFill>
                  <a:srgbClr val="191919"/>
                </a:solidFill>
              </a:rPr>
              <a:t> </a:t>
            </a:r>
            <a:r>
              <a:rPr sz="2600" spc="390" dirty="0">
                <a:solidFill>
                  <a:srgbClr val="191919"/>
                </a:solidFill>
              </a:rPr>
              <a:t>n</a:t>
            </a:r>
            <a:r>
              <a:rPr sz="2600" spc="274" dirty="0">
                <a:solidFill>
                  <a:srgbClr val="191919"/>
                </a:solidFill>
              </a:rPr>
              <a:t>e</a:t>
            </a:r>
            <a:r>
              <a:rPr sz="2600" spc="320" dirty="0">
                <a:solidFill>
                  <a:srgbClr val="191919"/>
                </a:solidFill>
              </a:rPr>
              <a:t>v</a:t>
            </a:r>
            <a:r>
              <a:rPr sz="2600" spc="450" dirty="0">
                <a:solidFill>
                  <a:srgbClr val="191919"/>
                </a:solidFill>
              </a:rPr>
              <a:t>e</a:t>
            </a:r>
            <a:r>
              <a:rPr sz="2600" spc="340" dirty="0">
                <a:solidFill>
                  <a:srgbClr val="191919"/>
                </a:solidFill>
              </a:rPr>
              <a:t>r</a:t>
            </a:r>
            <a:r>
              <a:rPr sz="2600" spc="190" dirty="0">
                <a:solidFill>
                  <a:srgbClr val="191919"/>
                </a:solidFill>
              </a:rPr>
              <a:t> </a:t>
            </a:r>
            <a:r>
              <a:rPr sz="2600" spc="385" dirty="0">
                <a:solidFill>
                  <a:srgbClr val="191919"/>
                </a:solidFill>
              </a:rPr>
              <a:t>r</a:t>
            </a:r>
            <a:r>
              <a:rPr sz="2600" spc="414" dirty="0">
                <a:solidFill>
                  <a:srgbClr val="191919"/>
                </a:solidFill>
              </a:rPr>
              <a:t>e</a:t>
            </a:r>
            <a:r>
              <a:rPr sz="2600" spc="315" dirty="0">
                <a:solidFill>
                  <a:srgbClr val="191919"/>
                </a:solidFill>
              </a:rPr>
              <a:t>c</a:t>
            </a:r>
            <a:r>
              <a:rPr sz="2600" spc="204" dirty="0">
                <a:solidFill>
                  <a:srgbClr val="191919"/>
                </a:solidFill>
              </a:rPr>
              <a:t>l</a:t>
            </a:r>
            <a:r>
              <a:rPr sz="2600" spc="340" dirty="0">
                <a:solidFill>
                  <a:srgbClr val="191919"/>
                </a:solidFill>
              </a:rPr>
              <a:t>a</a:t>
            </a:r>
            <a:r>
              <a:rPr sz="2600" spc="349" dirty="0">
                <a:solidFill>
                  <a:srgbClr val="191919"/>
                </a:solidFill>
              </a:rPr>
              <a:t>imed</a:t>
            </a:r>
            <a:r>
              <a:rPr sz="2600" spc="190" dirty="0">
                <a:solidFill>
                  <a:srgbClr val="191919"/>
                </a:solidFill>
              </a:rPr>
              <a:t>.</a:t>
            </a:r>
            <a:endParaRPr sz="2600"/>
          </a:p>
          <a:p>
            <a:pPr marL="258391" marR="6348">
              <a:lnSpc>
                <a:spcPts val="3159"/>
              </a:lnSpc>
              <a:spcBef>
                <a:spcPts val="1165"/>
              </a:spcBef>
            </a:pPr>
            <a:r>
              <a:rPr sz="2600" spc="146" dirty="0">
                <a:solidFill>
                  <a:srgbClr val="191919"/>
                </a:solidFill>
              </a:rPr>
              <a:t>I</a:t>
            </a:r>
            <a:r>
              <a:rPr sz="2600" spc="355" dirty="0">
                <a:solidFill>
                  <a:srgbClr val="191919"/>
                </a:solidFill>
              </a:rPr>
              <a:t>ssu</a:t>
            </a:r>
            <a:r>
              <a:rPr sz="2600" spc="414" dirty="0">
                <a:solidFill>
                  <a:srgbClr val="191919"/>
                </a:solidFill>
              </a:rPr>
              <a:t>e</a:t>
            </a:r>
            <a:r>
              <a:rPr sz="2600" spc="155" dirty="0">
                <a:solidFill>
                  <a:srgbClr val="191919"/>
                </a:solidFill>
              </a:rPr>
              <a:t>:</a:t>
            </a:r>
            <a:r>
              <a:rPr sz="2600" spc="165" dirty="0">
                <a:solidFill>
                  <a:srgbClr val="191919"/>
                </a:solidFill>
              </a:rPr>
              <a:t> </a:t>
            </a:r>
            <a:r>
              <a:rPr sz="2600" spc="204" dirty="0">
                <a:solidFill>
                  <a:srgbClr val="191919"/>
                </a:solidFill>
              </a:rPr>
              <a:t>R</a:t>
            </a:r>
            <a:r>
              <a:rPr sz="2600" spc="395" dirty="0">
                <a:solidFill>
                  <a:srgbClr val="191919"/>
                </a:solidFill>
              </a:rPr>
              <a:t>e</a:t>
            </a:r>
            <a:r>
              <a:rPr sz="2600" spc="90" dirty="0">
                <a:solidFill>
                  <a:srgbClr val="191919"/>
                </a:solidFill>
              </a:rPr>
              <a:t>f</a:t>
            </a:r>
            <a:r>
              <a:rPr sz="2600" spc="285" dirty="0">
                <a:solidFill>
                  <a:srgbClr val="191919"/>
                </a:solidFill>
              </a:rPr>
              <a:t>c</a:t>
            </a:r>
            <a:r>
              <a:rPr sz="2600" spc="315" dirty="0">
                <a:solidFill>
                  <a:srgbClr val="191919"/>
                </a:solidFill>
              </a:rPr>
              <a:t>ou</a:t>
            </a:r>
            <a:r>
              <a:rPr sz="2600" spc="360" dirty="0">
                <a:solidFill>
                  <a:srgbClr val="191919"/>
                </a:solidFill>
              </a:rPr>
              <a:t>n</a:t>
            </a:r>
            <a:r>
              <a:rPr sz="2600" spc="325" dirty="0">
                <a:solidFill>
                  <a:srgbClr val="191919"/>
                </a:solidFill>
              </a:rPr>
              <a:t>t</a:t>
            </a:r>
            <a:r>
              <a:rPr sz="2600" spc="180" dirty="0">
                <a:solidFill>
                  <a:srgbClr val="191919"/>
                </a:solidFill>
              </a:rPr>
              <a:t> </a:t>
            </a:r>
            <a:r>
              <a:rPr sz="2600" spc="315" dirty="0">
                <a:solidFill>
                  <a:srgbClr val="191919"/>
                </a:solidFill>
              </a:rPr>
              <a:t>t</a:t>
            </a:r>
            <a:r>
              <a:rPr sz="2600" spc="375" dirty="0">
                <a:solidFill>
                  <a:srgbClr val="191919"/>
                </a:solidFill>
              </a:rPr>
              <a:t>r</a:t>
            </a:r>
            <a:r>
              <a:rPr sz="2600" spc="405" dirty="0">
                <a:solidFill>
                  <a:srgbClr val="191919"/>
                </a:solidFill>
              </a:rPr>
              <a:t>a</a:t>
            </a:r>
            <a:r>
              <a:rPr sz="2600" spc="305" dirty="0">
                <a:solidFill>
                  <a:srgbClr val="191919"/>
                </a:solidFill>
              </a:rPr>
              <a:t>ck</a:t>
            </a:r>
            <a:r>
              <a:rPr sz="2600" spc="260" dirty="0">
                <a:solidFill>
                  <a:srgbClr val="191919"/>
                </a:solidFill>
              </a:rPr>
              <a:t>s</a:t>
            </a:r>
            <a:r>
              <a:rPr sz="2600" spc="175" dirty="0">
                <a:solidFill>
                  <a:srgbClr val="191919"/>
                </a:solidFill>
              </a:rPr>
              <a:t> </a:t>
            </a:r>
            <a:r>
              <a:rPr sz="2600" spc="370" dirty="0">
                <a:solidFill>
                  <a:srgbClr val="191919"/>
                </a:solidFill>
              </a:rPr>
              <a:t>nu</a:t>
            </a:r>
            <a:r>
              <a:rPr sz="2600" spc="425" dirty="0">
                <a:solidFill>
                  <a:srgbClr val="191919"/>
                </a:solidFill>
              </a:rPr>
              <a:t>m</a:t>
            </a:r>
            <a:r>
              <a:rPr sz="2600" spc="355" dirty="0">
                <a:solidFill>
                  <a:srgbClr val="191919"/>
                </a:solidFill>
              </a:rPr>
              <a:t>b</a:t>
            </a:r>
            <a:r>
              <a:rPr sz="2600" spc="434" dirty="0">
                <a:solidFill>
                  <a:srgbClr val="191919"/>
                </a:solidFill>
              </a:rPr>
              <a:t>e</a:t>
            </a:r>
            <a:r>
              <a:rPr sz="2600" spc="330" dirty="0">
                <a:solidFill>
                  <a:srgbClr val="191919"/>
                </a:solidFill>
              </a:rPr>
              <a:t>r</a:t>
            </a:r>
            <a:r>
              <a:rPr sz="2600" spc="175" dirty="0">
                <a:solidFill>
                  <a:srgbClr val="191919"/>
                </a:solidFill>
              </a:rPr>
              <a:t> </a:t>
            </a:r>
            <a:r>
              <a:rPr sz="2600" spc="209" dirty="0">
                <a:solidFill>
                  <a:srgbClr val="191919"/>
                </a:solidFill>
              </a:rPr>
              <a:t>o</a:t>
            </a:r>
            <a:r>
              <a:rPr sz="2600" spc="140" dirty="0">
                <a:solidFill>
                  <a:srgbClr val="191919"/>
                </a:solidFill>
              </a:rPr>
              <a:t>f</a:t>
            </a:r>
            <a:r>
              <a:rPr sz="2600" spc="175" dirty="0">
                <a:solidFill>
                  <a:srgbClr val="191919"/>
                </a:solidFill>
              </a:rPr>
              <a:t> </a:t>
            </a:r>
            <a:r>
              <a:rPr sz="2600" spc="375" dirty="0">
                <a:solidFill>
                  <a:srgbClr val="191919"/>
                </a:solidFill>
              </a:rPr>
              <a:t>r</a:t>
            </a:r>
            <a:r>
              <a:rPr sz="2600" spc="395" dirty="0">
                <a:solidFill>
                  <a:srgbClr val="191919"/>
                </a:solidFill>
              </a:rPr>
              <a:t>e</a:t>
            </a:r>
            <a:r>
              <a:rPr sz="2600" spc="80" dirty="0">
                <a:solidFill>
                  <a:srgbClr val="191919"/>
                </a:solidFill>
              </a:rPr>
              <a:t>f</a:t>
            </a:r>
            <a:r>
              <a:rPr sz="2600" spc="395" dirty="0">
                <a:solidFill>
                  <a:srgbClr val="191919"/>
                </a:solidFill>
              </a:rPr>
              <a:t>e</a:t>
            </a:r>
            <a:r>
              <a:rPr sz="2600" spc="375" dirty="0">
                <a:solidFill>
                  <a:srgbClr val="191919"/>
                </a:solidFill>
              </a:rPr>
              <a:t>r</a:t>
            </a:r>
            <a:r>
              <a:rPr sz="2600" spc="395" dirty="0">
                <a:solidFill>
                  <a:srgbClr val="191919"/>
                </a:solidFill>
              </a:rPr>
              <a:t>e</a:t>
            </a:r>
            <a:r>
              <a:rPr sz="2600" spc="370" dirty="0">
                <a:solidFill>
                  <a:srgbClr val="191919"/>
                </a:solidFill>
              </a:rPr>
              <a:t>n</a:t>
            </a:r>
            <a:r>
              <a:rPr sz="2600" spc="285" dirty="0">
                <a:solidFill>
                  <a:srgbClr val="191919"/>
                </a:solidFill>
              </a:rPr>
              <a:t>c</a:t>
            </a:r>
            <a:r>
              <a:rPr sz="2600" spc="340" dirty="0">
                <a:solidFill>
                  <a:srgbClr val="191919"/>
                </a:solidFill>
              </a:rPr>
              <a:t>es</a:t>
            </a:r>
            <a:r>
              <a:rPr sz="2600" spc="204" dirty="0">
                <a:solidFill>
                  <a:srgbClr val="191919"/>
                </a:solidFill>
              </a:rPr>
              <a:t>,</a:t>
            </a:r>
            <a:r>
              <a:rPr sz="2600" spc="175" dirty="0">
                <a:solidFill>
                  <a:srgbClr val="191919"/>
                </a:solidFill>
              </a:rPr>
              <a:t> </a:t>
            </a:r>
            <a:r>
              <a:rPr sz="2600" spc="315" dirty="0">
                <a:solidFill>
                  <a:srgbClr val="191919"/>
                </a:solidFill>
              </a:rPr>
              <a:t>not</a:t>
            </a:r>
            <a:r>
              <a:rPr sz="2600" spc="180" dirty="0">
                <a:solidFill>
                  <a:srgbClr val="191919"/>
                </a:solidFill>
              </a:rPr>
              <a:t> </a:t>
            </a:r>
            <a:r>
              <a:rPr sz="2600" spc="360" dirty="0">
                <a:solidFill>
                  <a:srgbClr val="191919"/>
                </a:solidFill>
              </a:rPr>
              <a:t>n</a:t>
            </a:r>
            <a:r>
              <a:rPr sz="2600" spc="370" dirty="0">
                <a:solidFill>
                  <a:srgbClr val="191919"/>
                </a:solidFill>
              </a:rPr>
              <a:t>u</a:t>
            </a:r>
            <a:r>
              <a:rPr sz="2600" spc="475" dirty="0">
                <a:solidFill>
                  <a:srgbClr val="191919"/>
                </a:solidFill>
              </a:rPr>
              <a:t>m</a:t>
            </a:r>
            <a:r>
              <a:rPr sz="2600" spc="295" dirty="0">
                <a:solidFill>
                  <a:srgbClr val="191919"/>
                </a:solidFill>
              </a:rPr>
              <a:t>b</a:t>
            </a:r>
            <a:r>
              <a:rPr sz="2600" spc="395" dirty="0">
                <a:solidFill>
                  <a:srgbClr val="191919"/>
                </a:solidFill>
              </a:rPr>
              <a:t>e</a:t>
            </a:r>
            <a:r>
              <a:rPr sz="2600" spc="385" dirty="0">
                <a:solidFill>
                  <a:srgbClr val="191919"/>
                </a:solidFill>
              </a:rPr>
              <a:t>r</a:t>
            </a:r>
            <a:r>
              <a:rPr sz="2600" spc="165" dirty="0">
                <a:solidFill>
                  <a:srgbClr val="191919"/>
                </a:solidFill>
              </a:rPr>
              <a:t> </a:t>
            </a:r>
            <a:r>
              <a:rPr sz="2600" spc="209" dirty="0">
                <a:solidFill>
                  <a:srgbClr val="191919"/>
                </a:solidFill>
              </a:rPr>
              <a:t>o</a:t>
            </a:r>
            <a:r>
              <a:rPr sz="2600" spc="140" dirty="0">
                <a:solidFill>
                  <a:srgbClr val="191919"/>
                </a:solidFill>
              </a:rPr>
              <a:t>f</a:t>
            </a:r>
            <a:r>
              <a:rPr sz="2600" spc="180" dirty="0">
                <a:solidFill>
                  <a:srgbClr val="191919"/>
                </a:solidFill>
              </a:rPr>
              <a:t> </a:t>
            </a:r>
            <a:r>
              <a:rPr sz="2600" i="1" spc="229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600" i="1" spc="29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600" i="1" spc="33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600" i="1" spc="285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600" i="1" spc="370" dirty="0">
                <a:solidFill>
                  <a:srgbClr val="191919"/>
                </a:solidFill>
                <a:latin typeface="Times New Roman"/>
                <a:cs typeface="Times New Roman"/>
              </a:rPr>
              <a:t>h</a:t>
            </a:r>
            <a:r>
              <a:rPr sz="2600" i="1" spc="23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600" i="1" spc="355" dirty="0">
                <a:solidFill>
                  <a:srgbClr val="191919"/>
                </a:solidFill>
                <a:latin typeface="Times New Roman"/>
                <a:cs typeface="Times New Roman"/>
              </a:rPr>
              <a:t>b</a:t>
            </a:r>
            <a:r>
              <a:rPr sz="2600" i="1" spc="185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600" i="1" spc="31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600" i="1" spc="274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375" dirty="0">
                <a:solidFill>
                  <a:srgbClr val="191919"/>
                </a:solidFill>
              </a:rPr>
              <a:t>r</a:t>
            </a:r>
            <a:r>
              <a:rPr sz="2600" spc="395" dirty="0">
                <a:solidFill>
                  <a:srgbClr val="191919"/>
                </a:solidFill>
              </a:rPr>
              <a:t>e</a:t>
            </a:r>
            <a:r>
              <a:rPr sz="2600" spc="80" dirty="0">
                <a:solidFill>
                  <a:srgbClr val="191919"/>
                </a:solidFill>
              </a:rPr>
              <a:t>f</a:t>
            </a:r>
            <a:r>
              <a:rPr sz="2600" spc="395" dirty="0">
                <a:solidFill>
                  <a:srgbClr val="191919"/>
                </a:solidFill>
              </a:rPr>
              <a:t>e</a:t>
            </a:r>
            <a:r>
              <a:rPr sz="2600" spc="375" dirty="0">
                <a:solidFill>
                  <a:srgbClr val="191919"/>
                </a:solidFill>
              </a:rPr>
              <a:t>r</a:t>
            </a:r>
            <a:r>
              <a:rPr sz="2600" spc="395" dirty="0">
                <a:solidFill>
                  <a:srgbClr val="191919"/>
                </a:solidFill>
              </a:rPr>
              <a:t>e</a:t>
            </a:r>
            <a:r>
              <a:rPr sz="2600" spc="370" dirty="0">
                <a:solidFill>
                  <a:srgbClr val="191919"/>
                </a:solidFill>
              </a:rPr>
              <a:t>n</a:t>
            </a:r>
            <a:r>
              <a:rPr sz="2600" spc="285" dirty="0">
                <a:solidFill>
                  <a:srgbClr val="191919"/>
                </a:solidFill>
              </a:rPr>
              <a:t>c</a:t>
            </a:r>
            <a:r>
              <a:rPr sz="2600" spc="295" dirty="0">
                <a:solidFill>
                  <a:srgbClr val="191919"/>
                </a:solidFill>
              </a:rPr>
              <a:t>es.</a:t>
            </a:r>
            <a:endParaRPr sz="2600">
              <a:latin typeface="Times New Roman"/>
              <a:cs typeface="Times New Roman"/>
            </a:endParaRPr>
          </a:p>
          <a:p>
            <a:pPr marL="258391" marR="435519">
              <a:lnSpc>
                <a:spcPts val="3128"/>
              </a:lnSpc>
              <a:spcBef>
                <a:spcPts val="1178"/>
              </a:spcBef>
            </a:pPr>
            <a:r>
              <a:rPr sz="2600" spc="320" dirty="0">
                <a:solidFill>
                  <a:srgbClr val="191919"/>
                </a:solidFill>
              </a:rPr>
              <a:t>M</a:t>
            </a:r>
            <a:r>
              <a:rPr sz="2600" spc="405" dirty="0">
                <a:solidFill>
                  <a:srgbClr val="191919"/>
                </a:solidFill>
              </a:rPr>
              <a:t>a</a:t>
            </a:r>
            <a:r>
              <a:rPr sz="2600" spc="75" dirty="0">
                <a:solidFill>
                  <a:srgbClr val="191919"/>
                </a:solidFill>
              </a:rPr>
              <a:t>j</a:t>
            </a:r>
            <a:r>
              <a:rPr sz="2600" spc="385" dirty="0">
                <a:solidFill>
                  <a:srgbClr val="191919"/>
                </a:solidFill>
              </a:rPr>
              <a:t>o</a:t>
            </a:r>
            <a:r>
              <a:rPr sz="2600" spc="260" dirty="0">
                <a:solidFill>
                  <a:srgbClr val="191919"/>
                </a:solidFill>
              </a:rPr>
              <a:t>r</a:t>
            </a:r>
            <a:r>
              <a:rPr sz="2600" spc="175" dirty="0">
                <a:solidFill>
                  <a:srgbClr val="191919"/>
                </a:solidFill>
              </a:rPr>
              <a:t> </a:t>
            </a:r>
            <a:r>
              <a:rPr sz="2600" spc="345" dirty="0">
                <a:solidFill>
                  <a:srgbClr val="191919"/>
                </a:solidFill>
              </a:rPr>
              <a:t>p</a:t>
            </a:r>
            <a:r>
              <a:rPr sz="2600" spc="385" dirty="0">
                <a:solidFill>
                  <a:srgbClr val="191919"/>
                </a:solidFill>
              </a:rPr>
              <a:t>r</a:t>
            </a:r>
            <a:r>
              <a:rPr sz="2600" spc="305" dirty="0">
                <a:solidFill>
                  <a:srgbClr val="191919"/>
                </a:solidFill>
              </a:rPr>
              <a:t>o</a:t>
            </a:r>
            <a:r>
              <a:rPr sz="2600" spc="295" dirty="0">
                <a:solidFill>
                  <a:srgbClr val="191919"/>
                </a:solidFill>
              </a:rPr>
              <a:t>b</a:t>
            </a:r>
            <a:r>
              <a:rPr sz="2600" spc="114" dirty="0">
                <a:solidFill>
                  <a:srgbClr val="191919"/>
                </a:solidFill>
              </a:rPr>
              <a:t>l</a:t>
            </a:r>
            <a:r>
              <a:rPr sz="2600" spc="290" dirty="0">
                <a:solidFill>
                  <a:srgbClr val="191919"/>
                </a:solidFill>
              </a:rPr>
              <a:t>e</a:t>
            </a:r>
            <a:r>
              <a:rPr sz="2600" spc="505" dirty="0">
                <a:solidFill>
                  <a:srgbClr val="191919"/>
                </a:solidFill>
              </a:rPr>
              <a:t>m</a:t>
            </a:r>
            <a:r>
              <a:rPr sz="2600" spc="325" dirty="0">
                <a:solidFill>
                  <a:srgbClr val="191919"/>
                </a:solidFill>
              </a:rPr>
              <a:t>s</a:t>
            </a:r>
            <a:r>
              <a:rPr sz="2600" spc="180" dirty="0">
                <a:solidFill>
                  <a:srgbClr val="191919"/>
                </a:solidFill>
              </a:rPr>
              <a:t> </a:t>
            </a:r>
            <a:r>
              <a:rPr sz="2600" spc="165" dirty="0">
                <a:solidFill>
                  <a:srgbClr val="191919"/>
                </a:solidFill>
              </a:rPr>
              <a:t>i</a:t>
            </a:r>
            <a:r>
              <a:rPr sz="2600" spc="310" dirty="0">
                <a:solidFill>
                  <a:srgbClr val="191919"/>
                </a:solidFill>
              </a:rPr>
              <a:t>n</a:t>
            </a:r>
            <a:r>
              <a:rPr sz="2600" spc="170" dirty="0">
                <a:solidFill>
                  <a:srgbClr val="191919"/>
                </a:solidFill>
              </a:rPr>
              <a:t> </a:t>
            </a:r>
            <a:r>
              <a:rPr sz="2600" spc="114" dirty="0">
                <a:solidFill>
                  <a:srgbClr val="191919"/>
                </a:solidFill>
              </a:rPr>
              <a:t>l</a:t>
            </a:r>
            <a:r>
              <a:rPr sz="2600" spc="400" dirty="0">
                <a:solidFill>
                  <a:srgbClr val="191919"/>
                </a:solidFill>
              </a:rPr>
              <a:t>a</a:t>
            </a:r>
            <a:r>
              <a:rPr sz="2600" spc="370" dirty="0">
                <a:solidFill>
                  <a:srgbClr val="191919"/>
                </a:solidFill>
              </a:rPr>
              <a:t>n</a:t>
            </a:r>
            <a:r>
              <a:rPr sz="2600" spc="355" dirty="0">
                <a:solidFill>
                  <a:srgbClr val="191919"/>
                </a:solidFill>
              </a:rPr>
              <a:t>g</a:t>
            </a:r>
            <a:r>
              <a:rPr sz="2600" spc="360" dirty="0">
                <a:solidFill>
                  <a:srgbClr val="191919"/>
                </a:solidFill>
              </a:rPr>
              <a:t>u</a:t>
            </a:r>
            <a:r>
              <a:rPr sz="2600" spc="405" dirty="0">
                <a:solidFill>
                  <a:srgbClr val="191919"/>
                </a:solidFill>
              </a:rPr>
              <a:t>a</a:t>
            </a:r>
            <a:r>
              <a:rPr sz="2600" spc="355" dirty="0">
                <a:solidFill>
                  <a:srgbClr val="191919"/>
                </a:solidFill>
              </a:rPr>
              <a:t>g</a:t>
            </a:r>
            <a:r>
              <a:rPr sz="2600" spc="395" dirty="0">
                <a:solidFill>
                  <a:srgbClr val="191919"/>
                </a:solidFill>
              </a:rPr>
              <a:t>e</a:t>
            </a:r>
            <a:r>
              <a:rPr sz="2600" spc="274" dirty="0">
                <a:solidFill>
                  <a:srgbClr val="191919"/>
                </a:solidFill>
              </a:rPr>
              <a:t>s</a:t>
            </a:r>
            <a:r>
              <a:rPr sz="2600" spc="180" dirty="0">
                <a:solidFill>
                  <a:srgbClr val="191919"/>
                </a:solidFill>
              </a:rPr>
              <a:t>/</a:t>
            </a:r>
            <a:r>
              <a:rPr sz="2600" spc="330" dirty="0">
                <a:solidFill>
                  <a:srgbClr val="191919"/>
                </a:solidFill>
              </a:rPr>
              <a:t>s</a:t>
            </a:r>
            <a:r>
              <a:rPr sz="2600" spc="285" dirty="0">
                <a:solidFill>
                  <a:srgbClr val="191919"/>
                </a:solidFill>
              </a:rPr>
              <a:t>yst</a:t>
            </a:r>
            <a:r>
              <a:rPr sz="2600" spc="340" dirty="0">
                <a:solidFill>
                  <a:srgbClr val="191919"/>
                </a:solidFill>
              </a:rPr>
              <a:t>e</a:t>
            </a:r>
            <a:r>
              <a:rPr sz="2600" spc="425" dirty="0">
                <a:solidFill>
                  <a:srgbClr val="191919"/>
                </a:solidFill>
              </a:rPr>
              <a:t>m</a:t>
            </a:r>
            <a:r>
              <a:rPr sz="2600" spc="325" dirty="0">
                <a:solidFill>
                  <a:srgbClr val="191919"/>
                </a:solidFill>
              </a:rPr>
              <a:t>s</a:t>
            </a:r>
            <a:r>
              <a:rPr sz="2600" spc="170" dirty="0">
                <a:solidFill>
                  <a:srgbClr val="191919"/>
                </a:solidFill>
              </a:rPr>
              <a:t> </a:t>
            </a:r>
            <a:r>
              <a:rPr sz="2600" spc="349" dirty="0">
                <a:solidFill>
                  <a:srgbClr val="191919"/>
                </a:solidFill>
              </a:rPr>
              <a:t>th</a:t>
            </a:r>
            <a:r>
              <a:rPr sz="2600" spc="405" dirty="0">
                <a:solidFill>
                  <a:srgbClr val="191919"/>
                </a:solidFill>
              </a:rPr>
              <a:t>a</a:t>
            </a:r>
            <a:r>
              <a:rPr sz="2600" spc="325" dirty="0">
                <a:solidFill>
                  <a:srgbClr val="191919"/>
                </a:solidFill>
              </a:rPr>
              <a:t>t</a:t>
            </a:r>
            <a:r>
              <a:rPr sz="2600" spc="170" dirty="0">
                <a:solidFill>
                  <a:srgbClr val="191919"/>
                </a:solidFill>
              </a:rPr>
              <a:t> </a:t>
            </a:r>
            <a:r>
              <a:rPr sz="2600" spc="370" dirty="0">
                <a:solidFill>
                  <a:srgbClr val="191919"/>
                </a:solidFill>
              </a:rPr>
              <a:t>u</a:t>
            </a:r>
            <a:r>
              <a:rPr sz="2600" spc="349" dirty="0">
                <a:solidFill>
                  <a:srgbClr val="191919"/>
                </a:solidFill>
              </a:rPr>
              <a:t>se</a:t>
            </a:r>
            <a:r>
              <a:rPr sz="2600" spc="209" dirty="0">
                <a:solidFill>
                  <a:srgbClr val="191919"/>
                </a:solidFill>
              </a:rPr>
              <a:t> </a:t>
            </a:r>
            <a:r>
              <a:rPr sz="2600" spc="375" dirty="0">
                <a:solidFill>
                  <a:srgbClr val="191919"/>
                </a:solidFill>
              </a:rPr>
              <a:t>r</a:t>
            </a:r>
            <a:r>
              <a:rPr sz="2600" spc="395" dirty="0">
                <a:solidFill>
                  <a:srgbClr val="191919"/>
                </a:solidFill>
              </a:rPr>
              <a:t>e</a:t>
            </a:r>
            <a:r>
              <a:rPr sz="2600" spc="80" dirty="0">
                <a:solidFill>
                  <a:srgbClr val="191919"/>
                </a:solidFill>
              </a:rPr>
              <a:t>f</a:t>
            </a:r>
            <a:r>
              <a:rPr sz="2600" spc="395" dirty="0">
                <a:solidFill>
                  <a:srgbClr val="191919"/>
                </a:solidFill>
              </a:rPr>
              <a:t>e</a:t>
            </a:r>
            <a:r>
              <a:rPr sz="2600" spc="375" dirty="0">
                <a:solidFill>
                  <a:srgbClr val="191919"/>
                </a:solidFill>
              </a:rPr>
              <a:t>r</a:t>
            </a:r>
            <a:r>
              <a:rPr sz="2600" spc="395" dirty="0">
                <a:solidFill>
                  <a:srgbClr val="191919"/>
                </a:solidFill>
              </a:rPr>
              <a:t>e</a:t>
            </a:r>
            <a:r>
              <a:rPr sz="2600" spc="370" dirty="0">
                <a:solidFill>
                  <a:srgbClr val="191919"/>
                </a:solidFill>
              </a:rPr>
              <a:t>n</a:t>
            </a:r>
            <a:r>
              <a:rPr sz="2600" spc="285" dirty="0">
                <a:solidFill>
                  <a:srgbClr val="191919"/>
                </a:solidFill>
              </a:rPr>
              <a:t>c</a:t>
            </a:r>
            <a:r>
              <a:rPr sz="2600" spc="390" dirty="0">
                <a:solidFill>
                  <a:srgbClr val="191919"/>
                </a:solidFill>
              </a:rPr>
              <a:t>e</a:t>
            </a:r>
            <a:r>
              <a:rPr sz="2600" spc="170" dirty="0">
                <a:solidFill>
                  <a:srgbClr val="191919"/>
                </a:solidFill>
              </a:rPr>
              <a:t> </a:t>
            </a:r>
            <a:r>
              <a:rPr sz="2600" spc="285" dirty="0">
                <a:solidFill>
                  <a:srgbClr val="191919"/>
                </a:solidFill>
              </a:rPr>
              <a:t>c</a:t>
            </a:r>
            <a:r>
              <a:rPr sz="2600" spc="315" dirty="0">
                <a:solidFill>
                  <a:srgbClr val="191919"/>
                </a:solidFill>
              </a:rPr>
              <a:t>ou</a:t>
            </a:r>
            <a:r>
              <a:rPr sz="2600" spc="370" dirty="0">
                <a:solidFill>
                  <a:srgbClr val="191919"/>
                </a:solidFill>
              </a:rPr>
              <a:t>n</a:t>
            </a:r>
            <a:r>
              <a:rPr sz="2600" spc="270" dirty="0">
                <a:solidFill>
                  <a:srgbClr val="191919"/>
                </a:solidFill>
              </a:rPr>
              <a:t>tin</a:t>
            </a:r>
            <a:r>
              <a:rPr sz="2600" spc="355" dirty="0">
                <a:solidFill>
                  <a:srgbClr val="191919"/>
                </a:solidFill>
              </a:rPr>
              <a:t>g</a:t>
            </a:r>
            <a:r>
              <a:rPr sz="2600" spc="155" dirty="0">
                <a:solidFill>
                  <a:srgbClr val="191919"/>
                </a:solidFill>
              </a:rPr>
              <a:t>:</a:t>
            </a:r>
            <a:endParaRPr sz="2600"/>
          </a:p>
        </p:txBody>
      </p:sp>
      <p:sp>
        <p:nvSpPr>
          <p:cNvPr id="3" name="object 3"/>
          <p:cNvSpPr txBox="1"/>
          <p:nvPr/>
        </p:nvSpPr>
        <p:spPr>
          <a:xfrm>
            <a:off x="581661" y="1868171"/>
            <a:ext cx="144780" cy="169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1100" spc="240" dirty="0">
                <a:solidFill>
                  <a:srgbClr val="191919"/>
                </a:solidFill>
                <a:latin typeface="Times New Roman"/>
                <a:cs typeface="Times New Roman"/>
              </a:rPr>
              <a:t>●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1661" y="2816860"/>
            <a:ext cx="144780" cy="169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1100" spc="240" dirty="0">
                <a:solidFill>
                  <a:srgbClr val="191919"/>
                </a:solidFill>
                <a:latin typeface="Times New Roman"/>
                <a:cs typeface="Times New Roman"/>
              </a:rPr>
              <a:t>●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1661" y="3763009"/>
            <a:ext cx="144780" cy="169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1100" spc="240" dirty="0">
                <a:solidFill>
                  <a:srgbClr val="191919"/>
                </a:solidFill>
                <a:latin typeface="Times New Roman"/>
                <a:cs typeface="Times New Roman"/>
              </a:rPr>
              <a:t>●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1661" y="4711700"/>
            <a:ext cx="144780" cy="169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1100" spc="240" dirty="0">
                <a:solidFill>
                  <a:srgbClr val="191919"/>
                </a:solidFill>
                <a:latin typeface="Times New Roman"/>
                <a:cs typeface="Times New Roman"/>
              </a:rPr>
              <a:t>●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44882" y="5646422"/>
            <a:ext cx="129539" cy="152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1000" spc="209" dirty="0">
                <a:solidFill>
                  <a:srgbClr val="191919"/>
                </a:solidFill>
                <a:latin typeface="Times New Roman"/>
                <a:cs typeface="Times New Roman"/>
              </a:rPr>
              <a:t>●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16660" y="5539740"/>
            <a:ext cx="2928620" cy="356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2300" spc="31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300" spc="180" dirty="0">
                <a:solidFill>
                  <a:srgbClr val="191919"/>
                </a:solidFill>
                <a:latin typeface="Times New Roman"/>
                <a:cs typeface="Times New Roman"/>
              </a:rPr>
              <a:t>.</a:t>
            </a:r>
            <a:r>
              <a:rPr sz="2300" spc="320" dirty="0">
                <a:solidFill>
                  <a:srgbClr val="191919"/>
                </a:solidFill>
                <a:latin typeface="Times New Roman"/>
                <a:cs typeface="Times New Roman"/>
              </a:rPr>
              <a:t>g</a:t>
            </a:r>
            <a:r>
              <a:rPr sz="2300" spc="155" dirty="0">
                <a:solidFill>
                  <a:srgbClr val="191919"/>
                </a:solidFill>
                <a:latin typeface="Times New Roman"/>
                <a:cs typeface="Times New Roman"/>
              </a:rPr>
              <a:t>.</a:t>
            </a:r>
            <a:r>
              <a:rPr sz="2300" spc="15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300" spc="155" dirty="0">
                <a:solidFill>
                  <a:srgbClr val="191919"/>
                </a:solidFill>
                <a:latin typeface="Times New Roman"/>
                <a:cs typeface="Times New Roman"/>
              </a:rPr>
              <a:t>P</a:t>
            </a:r>
            <a:r>
              <a:rPr sz="2300" spc="38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300" spc="285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300" spc="100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300" spc="155" dirty="0">
                <a:solidFill>
                  <a:srgbClr val="191919"/>
                </a:solidFill>
                <a:latin typeface="Times New Roman"/>
                <a:cs typeface="Times New Roman"/>
              </a:rPr>
              <a:t>,</a:t>
            </a:r>
            <a:r>
              <a:rPr sz="2300" spc="15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300" spc="254" dirty="0">
                <a:solidFill>
                  <a:srgbClr val="191919"/>
                </a:solidFill>
                <a:latin typeface="Times New Roman"/>
                <a:cs typeface="Times New Roman"/>
              </a:rPr>
              <a:t>Fi</a:t>
            </a:r>
            <a:r>
              <a:rPr sz="2300" spc="209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300" spc="229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300" spc="185" dirty="0">
                <a:solidFill>
                  <a:srgbClr val="191919"/>
                </a:solidFill>
                <a:latin typeface="Times New Roman"/>
                <a:cs typeface="Times New Roman"/>
              </a:rPr>
              <a:t>f</a:t>
            </a:r>
            <a:r>
              <a:rPr sz="2300" spc="235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300" spc="140" dirty="0">
                <a:solidFill>
                  <a:srgbClr val="191919"/>
                </a:solidFill>
                <a:latin typeface="Times New Roman"/>
                <a:cs typeface="Times New Roman"/>
              </a:rPr>
              <a:t>x</a:t>
            </a:r>
            <a:r>
              <a:rPr sz="2300" spc="15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300" spc="235" dirty="0">
                <a:solidFill>
                  <a:srgbClr val="191919"/>
                </a:solidFill>
                <a:latin typeface="Times New Roman"/>
                <a:cs typeface="Times New Roman"/>
              </a:rPr>
              <a:t>2.</a:t>
            </a:r>
            <a:endParaRPr sz="2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4190" y="178267"/>
            <a:ext cx="9075420" cy="1508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4900"/>
            <a:r>
              <a:rPr spc="290" dirty="0"/>
              <a:t>An</a:t>
            </a:r>
            <a:r>
              <a:rPr spc="660" dirty="0"/>
              <a:t>a</a:t>
            </a:r>
            <a:r>
              <a:rPr spc="170" dirty="0"/>
              <a:t>l</a:t>
            </a:r>
            <a:r>
              <a:rPr spc="260" dirty="0"/>
              <a:t>y</a:t>
            </a:r>
            <a:r>
              <a:rPr spc="520" dirty="0"/>
              <a:t>s</a:t>
            </a:r>
            <a:r>
              <a:rPr spc="295" dirty="0"/>
              <a:t>i</a:t>
            </a:r>
            <a:r>
              <a:rPr spc="425" dirty="0"/>
              <a:t>s</a:t>
            </a:r>
            <a:r>
              <a:rPr spc="290" dirty="0"/>
              <a:t> </a:t>
            </a:r>
            <a:r>
              <a:rPr spc="345" dirty="0"/>
              <a:t>o</a:t>
            </a:r>
            <a:r>
              <a:rPr spc="229" dirty="0"/>
              <a:t>f</a:t>
            </a:r>
            <a:r>
              <a:rPr spc="300" dirty="0"/>
              <a:t> </a:t>
            </a:r>
            <a:r>
              <a:rPr spc="459" dirty="0"/>
              <a:t>Ref</a:t>
            </a:r>
            <a:r>
              <a:rPr spc="430" dirty="0"/>
              <a:t>e</a:t>
            </a:r>
            <a:r>
              <a:rPr spc="625" dirty="0"/>
              <a:t>r</a:t>
            </a:r>
            <a:r>
              <a:rPr spc="635" dirty="0"/>
              <a:t>en</a:t>
            </a:r>
            <a:r>
              <a:rPr spc="515" dirty="0"/>
              <a:t>c</a:t>
            </a:r>
            <a:r>
              <a:rPr spc="640" dirty="0"/>
              <a:t>e</a:t>
            </a:r>
            <a:r>
              <a:rPr spc="290" dirty="0"/>
              <a:t> </a:t>
            </a:r>
            <a:r>
              <a:rPr spc="489" dirty="0"/>
              <a:t>C</a:t>
            </a:r>
            <a:r>
              <a:rPr spc="375" dirty="0"/>
              <a:t>o</a:t>
            </a:r>
            <a:r>
              <a:rPr spc="610" dirty="0"/>
              <a:t>un</a:t>
            </a:r>
            <a:r>
              <a:rPr spc="535" dirty="0"/>
              <a:t>t</a:t>
            </a:r>
            <a:r>
              <a:rPr spc="405" dirty="0"/>
              <a:t>in</a:t>
            </a:r>
            <a:r>
              <a:rPr spc="615" dirty="0"/>
              <a:t>g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idx="1"/>
          </p:nvPr>
        </p:nvSpPr>
        <p:spPr>
          <a:xfrm>
            <a:off x="504190" y="1763186"/>
            <a:ext cx="9075420" cy="2050306"/>
          </a:xfrm>
          <a:prstGeom prst="rect">
            <a:avLst/>
          </a:prstGeom>
        </p:spPr>
        <p:txBody>
          <a:bodyPr vert="horz" wrap="square" lIns="0" tIns="631821" rIns="0" bIns="0" rtlCol="0">
            <a:spAutoFit/>
          </a:bodyPr>
          <a:lstStyle/>
          <a:p>
            <a:pPr marL="758667"/>
            <a:r>
              <a:rPr sz="2800" spc="305" dirty="0">
                <a:solidFill>
                  <a:srgbClr val="191919"/>
                </a:solidFill>
              </a:rPr>
              <a:t>S</a:t>
            </a:r>
            <a:r>
              <a:rPr sz="2800" spc="155" dirty="0">
                <a:solidFill>
                  <a:srgbClr val="191919"/>
                </a:solidFill>
              </a:rPr>
              <a:t>i</a:t>
            </a:r>
            <a:r>
              <a:rPr sz="2800" spc="465" dirty="0">
                <a:solidFill>
                  <a:srgbClr val="191919"/>
                </a:solidFill>
              </a:rPr>
              <a:t>m</a:t>
            </a:r>
            <a:r>
              <a:rPr sz="2800" spc="385" dirty="0">
                <a:solidFill>
                  <a:srgbClr val="191919"/>
                </a:solidFill>
              </a:rPr>
              <a:t>p</a:t>
            </a:r>
            <a:r>
              <a:rPr sz="2800" spc="114" dirty="0">
                <a:solidFill>
                  <a:srgbClr val="191919"/>
                </a:solidFill>
              </a:rPr>
              <a:t>l</a:t>
            </a:r>
            <a:r>
              <a:rPr sz="2800" spc="405" dirty="0">
                <a:solidFill>
                  <a:srgbClr val="191919"/>
                </a:solidFill>
              </a:rPr>
              <a:t>e</a:t>
            </a:r>
            <a:r>
              <a:rPr sz="2800" spc="185" dirty="0">
                <a:solidFill>
                  <a:srgbClr val="191919"/>
                </a:solidFill>
              </a:rPr>
              <a:t> </a:t>
            </a:r>
            <a:r>
              <a:rPr sz="2800" spc="335" dirty="0">
                <a:solidFill>
                  <a:srgbClr val="191919"/>
                </a:solidFill>
              </a:rPr>
              <a:t>t</a:t>
            </a:r>
            <a:r>
              <a:rPr sz="2800" spc="280" dirty="0">
                <a:solidFill>
                  <a:srgbClr val="191919"/>
                </a:solidFill>
              </a:rPr>
              <a:t>o</a:t>
            </a:r>
            <a:r>
              <a:rPr sz="2800" spc="180" dirty="0">
                <a:solidFill>
                  <a:srgbClr val="191919"/>
                </a:solidFill>
              </a:rPr>
              <a:t> </a:t>
            </a:r>
            <a:r>
              <a:rPr sz="2800" spc="114" dirty="0">
                <a:solidFill>
                  <a:srgbClr val="191919"/>
                </a:solidFill>
              </a:rPr>
              <a:t>i</a:t>
            </a:r>
            <a:r>
              <a:rPr sz="2800" spc="465" dirty="0">
                <a:solidFill>
                  <a:srgbClr val="191919"/>
                </a:solidFill>
              </a:rPr>
              <a:t>m</a:t>
            </a:r>
            <a:r>
              <a:rPr sz="2800" spc="385" dirty="0">
                <a:solidFill>
                  <a:srgbClr val="191919"/>
                </a:solidFill>
              </a:rPr>
              <a:t>p</a:t>
            </a:r>
            <a:r>
              <a:rPr sz="2800" spc="114" dirty="0">
                <a:solidFill>
                  <a:srgbClr val="191919"/>
                </a:solidFill>
              </a:rPr>
              <a:t>l</a:t>
            </a:r>
            <a:r>
              <a:rPr sz="2800" spc="405" dirty="0">
                <a:solidFill>
                  <a:srgbClr val="191919"/>
                </a:solidFill>
              </a:rPr>
              <a:t>e</a:t>
            </a:r>
            <a:r>
              <a:rPr sz="2800" spc="465" dirty="0">
                <a:solidFill>
                  <a:srgbClr val="191919"/>
                </a:solidFill>
              </a:rPr>
              <a:t>m</a:t>
            </a:r>
            <a:r>
              <a:rPr sz="2800" spc="395" dirty="0">
                <a:solidFill>
                  <a:srgbClr val="191919"/>
                </a:solidFill>
              </a:rPr>
              <a:t>e</a:t>
            </a:r>
            <a:r>
              <a:rPr sz="2800" spc="385" dirty="0">
                <a:solidFill>
                  <a:srgbClr val="191919"/>
                </a:solidFill>
              </a:rPr>
              <a:t>n</a:t>
            </a:r>
            <a:r>
              <a:rPr sz="2800" spc="345" dirty="0">
                <a:solidFill>
                  <a:srgbClr val="191919"/>
                </a:solidFill>
              </a:rPr>
              <a:t>t</a:t>
            </a:r>
            <a:r>
              <a:rPr sz="2800" spc="185" dirty="0">
                <a:solidFill>
                  <a:srgbClr val="191919"/>
                </a:solidFill>
              </a:rPr>
              <a:t>.</a:t>
            </a:r>
            <a:endParaRPr sz="2800" dirty="0"/>
          </a:p>
          <a:p>
            <a:pPr marL="758667" marR="6348">
              <a:lnSpc>
                <a:spcPct val="96900"/>
              </a:lnSpc>
              <a:spcBef>
                <a:spcPts val="1124"/>
              </a:spcBef>
            </a:pPr>
            <a:r>
              <a:rPr sz="2800" spc="254" dirty="0">
                <a:solidFill>
                  <a:srgbClr val="191919"/>
                </a:solidFill>
              </a:rPr>
              <a:t>C</a:t>
            </a:r>
            <a:r>
              <a:rPr sz="2800" spc="375" dirty="0">
                <a:solidFill>
                  <a:srgbClr val="191919"/>
                </a:solidFill>
              </a:rPr>
              <a:t>a</a:t>
            </a:r>
            <a:r>
              <a:rPr sz="2800" spc="430" dirty="0">
                <a:solidFill>
                  <a:srgbClr val="191919"/>
                </a:solidFill>
              </a:rPr>
              <a:t>n</a:t>
            </a:r>
            <a:r>
              <a:rPr sz="2800" spc="175" dirty="0">
                <a:solidFill>
                  <a:srgbClr val="191919"/>
                </a:solidFill>
              </a:rPr>
              <a:t> </a:t>
            </a:r>
            <a:r>
              <a:rPr sz="2800" spc="385" dirty="0">
                <a:solidFill>
                  <a:srgbClr val="191919"/>
                </a:solidFill>
              </a:rPr>
              <a:t>b</a:t>
            </a:r>
            <a:r>
              <a:rPr sz="2800" spc="405" dirty="0">
                <a:solidFill>
                  <a:srgbClr val="191919"/>
                </a:solidFill>
              </a:rPr>
              <a:t>e</a:t>
            </a:r>
            <a:r>
              <a:rPr sz="2800" spc="175" dirty="0">
                <a:solidFill>
                  <a:srgbClr val="191919"/>
                </a:solidFill>
              </a:rPr>
              <a:t> </a:t>
            </a:r>
            <a:r>
              <a:rPr sz="2800" spc="125" dirty="0">
                <a:solidFill>
                  <a:srgbClr val="191919"/>
                </a:solidFill>
              </a:rPr>
              <a:t>i</a:t>
            </a:r>
            <a:r>
              <a:rPr sz="2800" spc="465" dirty="0">
                <a:solidFill>
                  <a:srgbClr val="191919"/>
                </a:solidFill>
              </a:rPr>
              <a:t>m</a:t>
            </a:r>
            <a:r>
              <a:rPr sz="2800" spc="375" dirty="0">
                <a:solidFill>
                  <a:srgbClr val="191919"/>
                </a:solidFill>
              </a:rPr>
              <a:t>p</a:t>
            </a:r>
            <a:r>
              <a:rPr sz="2800" spc="125" dirty="0">
                <a:solidFill>
                  <a:srgbClr val="191919"/>
                </a:solidFill>
              </a:rPr>
              <a:t>l</a:t>
            </a:r>
            <a:r>
              <a:rPr sz="2800" spc="395" dirty="0">
                <a:solidFill>
                  <a:srgbClr val="191919"/>
                </a:solidFill>
              </a:rPr>
              <a:t>e</a:t>
            </a:r>
            <a:r>
              <a:rPr sz="2800" spc="465" dirty="0">
                <a:solidFill>
                  <a:srgbClr val="191919"/>
                </a:solidFill>
              </a:rPr>
              <a:t>m</a:t>
            </a:r>
            <a:r>
              <a:rPr sz="2800" spc="405" dirty="0">
                <a:solidFill>
                  <a:srgbClr val="191919"/>
                </a:solidFill>
              </a:rPr>
              <a:t>e</a:t>
            </a:r>
            <a:r>
              <a:rPr sz="2800" spc="385" dirty="0">
                <a:solidFill>
                  <a:srgbClr val="191919"/>
                </a:solidFill>
              </a:rPr>
              <a:t>n</a:t>
            </a:r>
            <a:r>
              <a:rPr sz="2800" spc="345" dirty="0">
                <a:solidFill>
                  <a:srgbClr val="191919"/>
                </a:solidFill>
              </a:rPr>
              <a:t>t</a:t>
            </a:r>
            <a:r>
              <a:rPr sz="2800" spc="395" dirty="0">
                <a:solidFill>
                  <a:srgbClr val="191919"/>
                </a:solidFill>
              </a:rPr>
              <a:t>e</a:t>
            </a:r>
            <a:r>
              <a:rPr sz="2800" spc="390" dirty="0">
                <a:solidFill>
                  <a:srgbClr val="191919"/>
                </a:solidFill>
              </a:rPr>
              <a:t>d</a:t>
            </a:r>
            <a:r>
              <a:rPr sz="2800" spc="180" dirty="0">
                <a:solidFill>
                  <a:srgbClr val="191919"/>
                </a:solidFill>
              </a:rPr>
              <a:t> </a:t>
            </a:r>
            <a:r>
              <a:rPr sz="2800" spc="400" dirty="0">
                <a:solidFill>
                  <a:srgbClr val="191919"/>
                </a:solidFill>
              </a:rPr>
              <a:t>a</a:t>
            </a:r>
            <a:r>
              <a:rPr sz="2800" spc="355" dirty="0">
                <a:solidFill>
                  <a:srgbClr val="191919"/>
                </a:solidFill>
              </a:rPr>
              <a:t>s</a:t>
            </a:r>
            <a:r>
              <a:rPr sz="2800" spc="185" dirty="0">
                <a:solidFill>
                  <a:srgbClr val="191919"/>
                </a:solidFill>
              </a:rPr>
              <a:t> </a:t>
            </a:r>
            <a:r>
              <a:rPr sz="2800" spc="420" dirty="0">
                <a:solidFill>
                  <a:srgbClr val="191919"/>
                </a:solidFill>
              </a:rPr>
              <a:t>a</a:t>
            </a:r>
            <a:r>
              <a:rPr sz="2800" spc="175" dirty="0">
                <a:solidFill>
                  <a:srgbClr val="191919"/>
                </a:solidFill>
              </a:rPr>
              <a:t> </a:t>
            </a:r>
            <a:r>
              <a:rPr sz="2800" spc="114" dirty="0">
                <a:solidFill>
                  <a:srgbClr val="191919"/>
                </a:solidFill>
              </a:rPr>
              <a:t>li</a:t>
            </a:r>
            <a:r>
              <a:rPr sz="2800" spc="385" dirty="0">
                <a:solidFill>
                  <a:srgbClr val="191919"/>
                </a:solidFill>
              </a:rPr>
              <a:t>b</a:t>
            </a:r>
            <a:r>
              <a:rPr sz="2800" spc="390" dirty="0">
                <a:solidFill>
                  <a:srgbClr val="191919"/>
                </a:solidFill>
              </a:rPr>
              <a:t>r</a:t>
            </a:r>
            <a:r>
              <a:rPr sz="2800" spc="465" dirty="0">
                <a:solidFill>
                  <a:srgbClr val="191919"/>
                </a:solidFill>
              </a:rPr>
              <a:t>a</a:t>
            </a:r>
            <a:r>
              <a:rPr sz="2800" spc="340" dirty="0">
                <a:solidFill>
                  <a:srgbClr val="191919"/>
                </a:solidFill>
              </a:rPr>
              <a:t>r</a:t>
            </a:r>
            <a:r>
              <a:rPr sz="2800" spc="165" dirty="0">
                <a:solidFill>
                  <a:srgbClr val="191919"/>
                </a:solidFill>
              </a:rPr>
              <a:t>y</a:t>
            </a:r>
            <a:r>
              <a:rPr sz="2800" spc="185" dirty="0">
                <a:solidFill>
                  <a:srgbClr val="191919"/>
                </a:solidFill>
              </a:rPr>
              <a:t> </a:t>
            </a:r>
            <a:r>
              <a:rPr sz="2800" spc="270" dirty="0">
                <a:solidFill>
                  <a:srgbClr val="191919"/>
                </a:solidFill>
              </a:rPr>
              <a:t>o</a:t>
            </a:r>
            <a:r>
              <a:rPr sz="2800" spc="390" dirty="0">
                <a:solidFill>
                  <a:srgbClr val="191919"/>
                </a:solidFill>
              </a:rPr>
              <a:t>n</a:t>
            </a:r>
            <a:r>
              <a:rPr sz="2800" spc="180" dirty="0">
                <a:solidFill>
                  <a:srgbClr val="191919"/>
                </a:solidFill>
              </a:rPr>
              <a:t> </a:t>
            </a:r>
            <a:r>
              <a:rPr sz="2800" spc="345" dirty="0">
                <a:solidFill>
                  <a:srgbClr val="191919"/>
                </a:solidFill>
              </a:rPr>
              <a:t>t</a:t>
            </a:r>
            <a:r>
              <a:rPr sz="2800" spc="270" dirty="0">
                <a:solidFill>
                  <a:srgbClr val="191919"/>
                </a:solidFill>
              </a:rPr>
              <a:t>o</a:t>
            </a:r>
            <a:r>
              <a:rPr sz="2800" spc="390" dirty="0">
                <a:solidFill>
                  <a:srgbClr val="191919"/>
                </a:solidFill>
              </a:rPr>
              <a:t>p</a:t>
            </a:r>
            <a:r>
              <a:rPr sz="2800" spc="180" dirty="0">
                <a:solidFill>
                  <a:srgbClr val="191919"/>
                </a:solidFill>
              </a:rPr>
              <a:t> </a:t>
            </a:r>
            <a:r>
              <a:rPr sz="2800" spc="270" dirty="0">
                <a:solidFill>
                  <a:srgbClr val="191919"/>
                </a:solidFill>
              </a:rPr>
              <a:t>o</a:t>
            </a:r>
            <a:r>
              <a:rPr sz="2800" spc="100" dirty="0">
                <a:solidFill>
                  <a:srgbClr val="191919"/>
                </a:solidFill>
              </a:rPr>
              <a:t>f</a:t>
            </a:r>
            <a:r>
              <a:rPr sz="2800" spc="75" dirty="0">
                <a:solidFill>
                  <a:srgbClr val="191919"/>
                </a:solidFill>
              </a:rPr>
              <a:t> </a:t>
            </a:r>
            <a:r>
              <a:rPr sz="2800" spc="405" dirty="0">
                <a:solidFill>
                  <a:srgbClr val="191919"/>
                </a:solidFill>
              </a:rPr>
              <a:t>e</a:t>
            </a:r>
            <a:r>
              <a:rPr sz="2800" spc="155" dirty="0">
                <a:solidFill>
                  <a:srgbClr val="191919"/>
                </a:solidFill>
              </a:rPr>
              <a:t>x</a:t>
            </a:r>
            <a:r>
              <a:rPr sz="2800" spc="385" dirty="0">
                <a:solidFill>
                  <a:srgbClr val="191919"/>
                </a:solidFill>
              </a:rPr>
              <a:t>p</a:t>
            </a:r>
            <a:r>
              <a:rPr sz="2800" spc="114" dirty="0">
                <a:solidFill>
                  <a:srgbClr val="191919"/>
                </a:solidFill>
              </a:rPr>
              <a:t>li</a:t>
            </a:r>
            <a:r>
              <a:rPr sz="2800" spc="265" dirty="0">
                <a:solidFill>
                  <a:srgbClr val="191919"/>
                </a:solidFill>
              </a:rPr>
              <a:t>c</a:t>
            </a:r>
            <a:r>
              <a:rPr sz="2800" spc="170" dirty="0">
                <a:solidFill>
                  <a:srgbClr val="191919"/>
                </a:solidFill>
              </a:rPr>
              <a:t>i</a:t>
            </a:r>
            <a:r>
              <a:rPr sz="2800" spc="345" dirty="0">
                <a:solidFill>
                  <a:srgbClr val="191919"/>
                </a:solidFill>
              </a:rPr>
              <a:t>t</a:t>
            </a:r>
            <a:r>
              <a:rPr sz="2800" spc="190" dirty="0">
                <a:solidFill>
                  <a:srgbClr val="191919"/>
                </a:solidFill>
              </a:rPr>
              <a:t> </a:t>
            </a:r>
            <a:r>
              <a:rPr sz="2800" spc="465" dirty="0">
                <a:solidFill>
                  <a:srgbClr val="191919"/>
                </a:solidFill>
              </a:rPr>
              <a:t>m</a:t>
            </a:r>
            <a:r>
              <a:rPr sz="2800" spc="395" dirty="0">
                <a:solidFill>
                  <a:srgbClr val="191919"/>
                </a:solidFill>
              </a:rPr>
              <a:t>e</a:t>
            </a:r>
            <a:r>
              <a:rPr sz="2800" spc="475" dirty="0">
                <a:solidFill>
                  <a:srgbClr val="191919"/>
                </a:solidFill>
              </a:rPr>
              <a:t>m</a:t>
            </a:r>
            <a:r>
              <a:rPr sz="2800" spc="270" dirty="0">
                <a:solidFill>
                  <a:srgbClr val="191919"/>
                </a:solidFill>
              </a:rPr>
              <a:t>o</a:t>
            </a:r>
            <a:r>
              <a:rPr sz="2800" spc="390" dirty="0">
                <a:solidFill>
                  <a:srgbClr val="191919"/>
                </a:solidFill>
              </a:rPr>
              <a:t>r</a:t>
            </a:r>
            <a:r>
              <a:rPr sz="2800" spc="165" dirty="0">
                <a:solidFill>
                  <a:srgbClr val="191919"/>
                </a:solidFill>
              </a:rPr>
              <a:t>y</a:t>
            </a:r>
            <a:r>
              <a:rPr sz="2800" spc="185" dirty="0">
                <a:solidFill>
                  <a:srgbClr val="191919"/>
                </a:solidFill>
              </a:rPr>
              <a:t> </a:t>
            </a:r>
            <a:r>
              <a:rPr sz="2800" spc="465" dirty="0" smtClean="0">
                <a:solidFill>
                  <a:srgbClr val="191919"/>
                </a:solidFill>
              </a:rPr>
              <a:t>m</a:t>
            </a:r>
            <a:r>
              <a:rPr sz="2800" spc="400" dirty="0" smtClean="0">
                <a:solidFill>
                  <a:srgbClr val="191919"/>
                </a:solidFill>
              </a:rPr>
              <a:t>anag</a:t>
            </a:r>
            <a:r>
              <a:rPr sz="2800" spc="395" dirty="0" smtClean="0">
                <a:solidFill>
                  <a:srgbClr val="191919"/>
                </a:solidFill>
              </a:rPr>
              <a:t>e</a:t>
            </a:r>
            <a:r>
              <a:rPr sz="2800" spc="465" dirty="0" smtClean="0">
                <a:solidFill>
                  <a:srgbClr val="191919"/>
                </a:solidFill>
              </a:rPr>
              <a:t>m</a:t>
            </a:r>
            <a:r>
              <a:rPr sz="2800" spc="405" dirty="0" smtClean="0">
                <a:solidFill>
                  <a:srgbClr val="191919"/>
                </a:solidFill>
              </a:rPr>
              <a:t>e</a:t>
            </a:r>
            <a:r>
              <a:rPr sz="2800" spc="385" dirty="0" smtClean="0">
                <a:solidFill>
                  <a:srgbClr val="191919"/>
                </a:solidFill>
              </a:rPr>
              <a:t>n</a:t>
            </a:r>
            <a:r>
              <a:rPr lang="en-US" sz="2800" spc="345" dirty="0">
                <a:solidFill>
                  <a:srgbClr val="191919"/>
                </a:solidFill>
              </a:rPr>
              <a:t>t</a:t>
            </a:r>
            <a:r>
              <a:rPr sz="2800" spc="185" dirty="0" smtClean="0">
                <a:solidFill>
                  <a:srgbClr val="191919"/>
                </a:solidFill>
              </a:rPr>
              <a:t>.</a:t>
            </a:r>
            <a:endParaRPr sz="2800" dirty="0">
              <a:latin typeface="Courier New"/>
              <a:cs typeface="Courier New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9442" y="1875792"/>
            <a:ext cx="170815" cy="2204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1400" spc="260" dirty="0">
                <a:solidFill>
                  <a:srgbClr val="191919"/>
                </a:solidFill>
                <a:latin typeface="Times New Roman"/>
                <a:cs typeface="Times New Roman"/>
              </a:rPr>
              <a:t>●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291" y="1741172"/>
            <a:ext cx="2566035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3200" b="1" spc="6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3200" b="1" spc="315" dirty="0">
                <a:solidFill>
                  <a:srgbClr val="191919"/>
                </a:solidFill>
                <a:latin typeface="Times New Roman"/>
                <a:cs typeface="Times New Roman"/>
              </a:rPr>
              <a:t>d</a:t>
            </a:r>
            <a:r>
              <a:rPr sz="3200" b="1" spc="320" dirty="0">
                <a:solidFill>
                  <a:srgbClr val="191919"/>
                </a:solidFill>
                <a:latin typeface="Times New Roman"/>
                <a:cs typeface="Times New Roman"/>
              </a:rPr>
              <a:t>v</a:t>
            </a:r>
            <a:r>
              <a:rPr sz="3200" b="1" spc="505" dirty="0">
                <a:solidFill>
                  <a:srgbClr val="191919"/>
                </a:solidFill>
                <a:latin typeface="Times New Roman"/>
                <a:cs typeface="Times New Roman"/>
              </a:rPr>
              <a:t>an</a:t>
            </a:r>
            <a:r>
              <a:rPr sz="3200" b="1" spc="300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3200" b="1" spc="470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3200" b="1" spc="450" dirty="0">
                <a:solidFill>
                  <a:srgbClr val="191919"/>
                </a:solidFill>
                <a:latin typeface="Times New Roman"/>
                <a:cs typeface="Times New Roman"/>
              </a:rPr>
              <a:t>g</a:t>
            </a:r>
            <a:r>
              <a:rPr sz="3200" b="1" spc="44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3200" b="1" spc="400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3200" spc="185" dirty="0">
                <a:solidFill>
                  <a:srgbClr val="191919"/>
                </a:solidFill>
                <a:latin typeface="Times New Roman"/>
                <a:cs typeface="Times New Roman"/>
              </a:rPr>
              <a:t>:</a:t>
            </a:r>
            <a:endParaRPr sz="32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31239" y="2518412"/>
            <a:ext cx="153035" cy="1865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1200" spc="240" dirty="0">
                <a:solidFill>
                  <a:srgbClr val="191919"/>
                </a:solidFill>
                <a:latin typeface="Times New Roman"/>
                <a:cs typeface="Times New Roman"/>
              </a:rPr>
              <a:t>●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31239" y="3074672"/>
            <a:ext cx="153035" cy="1865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1200" spc="240" dirty="0">
                <a:solidFill>
                  <a:srgbClr val="191919"/>
                </a:solidFill>
                <a:latin typeface="Times New Roman"/>
                <a:cs typeface="Times New Roman"/>
              </a:rPr>
              <a:t>●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9442" y="4498342"/>
            <a:ext cx="170815" cy="2204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1400" spc="295" dirty="0">
                <a:solidFill>
                  <a:srgbClr val="191919"/>
                </a:solidFill>
                <a:latin typeface="Times New Roman"/>
                <a:cs typeface="Times New Roman"/>
              </a:rPr>
              <a:t>●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23292" y="4357372"/>
            <a:ext cx="3176905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3200" b="1" spc="250" dirty="0">
                <a:solidFill>
                  <a:srgbClr val="191919"/>
                </a:solidFill>
                <a:latin typeface="Times New Roman"/>
                <a:cs typeface="Times New Roman"/>
              </a:rPr>
              <a:t>D</a:t>
            </a:r>
            <a:r>
              <a:rPr sz="3200" b="1" spc="260" dirty="0">
                <a:solidFill>
                  <a:srgbClr val="191919"/>
                </a:solidFill>
                <a:latin typeface="Times New Roman"/>
                <a:cs typeface="Times New Roman"/>
              </a:rPr>
              <a:t>is</a:t>
            </a:r>
            <a:r>
              <a:rPr sz="3200" b="1" spc="355" dirty="0">
                <a:solidFill>
                  <a:srgbClr val="191919"/>
                </a:solidFill>
                <a:latin typeface="Times New Roman"/>
                <a:cs typeface="Times New Roman"/>
              </a:rPr>
              <a:t>ad</a:t>
            </a:r>
            <a:r>
              <a:rPr sz="3200" b="1" spc="380" dirty="0">
                <a:solidFill>
                  <a:srgbClr val="191919"/>
                </a:solidFill>
                <a:latin typeface="Times New Roman"/>
                <a:cs typeface="Times New Roman"/>
              </a:rPr>
              <a:t>v</a:t>
            </a:r>
            <a:r>
              <a:rPr sz="3200" b="1" spc="430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3200" b="1" spc="500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3200" b="1" spc="38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3200" b="1" spc="459" dirty="0">
                <a:solidFill>
                  <a:srgbClr val="191919"/>
                </a:solidFill>
                <a:latin typeface="Times New Roman"/>
                <a:cs typeface="Times New Roman"/>
              </a:rPr>
              <a:t>ag</a:t>
            </a:r>
            <a:r>
              <a:rPr sz="3200" b="1" spc="434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3200" b="1" spc="380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3200" b="1" spc="185" dirty="0">
                <a:solidFill>
                  <a:srgbClr val="191919"/>
                </a:solidFill>
                <a:latin typeface="Times New Roman"/>
                <a:cs typeface="Times New Roman"/>
              </a:rPr>
              <a:t>:</a:t>
            </a:r>
            <a:endParaRPr sz="3200" b="1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31239" y="5134610"/>
            <a:ext cx="153035" cy="1865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1200" spc="240" dirty="0">
                <a:solidFill>
                  <a:srgbClr val="191919"/>
                </a:solidFill>
                <a:latin typeface="Times New Roman"/>
                <a:cs typeface="Times New Roman"/>
              </a:rPr>
              <a:t>●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31900" y="4921250"/>
            <a:ext cx="7939405" cy="16846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>
              <a:lnSpc>
                <a:spcPct val="130500"/>
              </a:lnSpc>
            </a:pPr>
            <a:r>
              <a:rPr sz="2800" spc="175" dirty="0">
                <a:solidFill>
                  <a:srgbClr val="191919"/>
                </a:solidFill>
                <a:latin typeface="Times New Roman"/>
                <a:cs typeface="Times New Roman"/>
              </a:rPr>
              <a:t>F</a:t>
            </a:r>
            <a:r>
              <a:rPr sz="2800" spc="330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800" spc="204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800" spc="114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800" spc="335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800" spc="18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800" spc="34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800" spc="280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800" spc="18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800" spc="390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800" spc="39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800" spc="265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800" spc="175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800" spc="409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800" spc="114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800" spc="475" dirty="0">
                <a:solidFill>
                  <a:srgbClr val="191919"/>
                </a:solidFill>
                <a:latin typeface="Times New Roman"/>
                <a:cs typeface="Times New Roman"/>
              </a:rPr>
              <a:t>m</a:t>
            </a:r>
            <a:r>
              <a:rPr sz="2800" spc="18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800" spc="330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800" spc="204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800" spc="114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800" spc="18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800" spc="385" dirty="0">
                <a:solidFill>
                  <a:srgbClr val="191919"/>
                </a:solidFill>
                <a:latin typeface="Times New Roman"/>
                <a:cs typeface="Times New Roman"/>
              </a:rPr>
              <a:t>un</a:t>
            </a:r>
            <a:r>
              <a:rPr sz="2800" spc="390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800" spc="40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800" spc="370" dirty="0">
                <a:solidFill>
                  <a:srgbClr val="191919"/>
                </a:solidFill>
                <a:latin typeface="Times New Roman"/>
                <a:cs typeface="Times New Roman"/>
              </a:rPr>
              <a:t>ach</a:t>
            </a:r>
            <a:r>
              <a:rPr sz="2800" spc="37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800" spc="414" dirty="0">
                <a:solidFill>
                  <a:srgbClr val="191919"/>
                </a:solidFill>
                <a:latin typeface="Times New Roman"/>
                <a:cs typeface="Times New Roman"/>
              </a:rPr>
              <a:t>b</a:t>
            </a:r>
            <a:r>
              <a:rPr sz="2800" spc="114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800" spc="40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800" spc="18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800" spc="270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800" spc="385" dirty="0">
                <a:solidFill>
                  <a:srgbClr val="191919"/>
                </a:solidFill>
                <a:latin typeface="Times New Roman"/>
                <a:cs typeface="Times New Roman"/>
              </a:rPr>
              <a:t>b</a:t>
            </a:r>
            <a:r>
              <a:rPr sz="2800" spc="75" dirty="0">
                <a:solidFill>
                  <a:srgbClr val="191919"/>
                </a:solidFill>
                <a:latin typeface="Times New Roman"/>
                <a:cs typeface="Times New Roman"/>
              </a:rPr>
              <a:t>j</a:t>
            </a:r>
            <a:r>
              <a:rPr sz="2800" spc="40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800" spc="400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800" spc="24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800" spc="260" dirty="0">
                <a:solidFill>
                  <a:srgbClr val="191919"/>
                </a:solidFill>
                <a:latin typeface="Times New Roman"/>
                <a:cs typeface="Times New Roman"/>
              </a:rPr>
              <a:t>s.</a:t>
            </a:r>
            <a:r>
              <a:rPr sz="2800" spc="204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endParaRPr lang="en-US" sz="2800" spc="204" dirty="0" smtClean="0">
              <a:solidFill>
                <a:srgbClr val="191919"/>
              </a:solidFill>
              <a:latin typeface="Times New Roman"/>
              <a:cs typeface="Times New Roman"/>
            </a:endParaRPr>
          </a:p>
          <a:p>
            <a:pPr marL="12696" marR="6348">
              <a:lnSpc>
                <a:spcPct val="130500"/>
              </a:lnSpc>
            </a:pPr>
            <a:r>
              <a:rPr sz="2800" spc="254" dirty="0" smtClean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800" spc="375" dirty="0" smtClean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800" spc="430" dirty="0" smtClean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800" spc="175" dirty="0" smtClean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800" spc="385" dirty="0">
                <a:solidFill>
                  <a:srgbClr val="191919"/>
                </a:solidFill>
                <a:latin typeface="Times New Roman"/>
                <a:cs typeface="Times New Roman"/>
              </a:rPr>
              <a:t>b</a:t>
            </a:r>
            <a:r>
              <a:rPr sz="2800" spc="40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800" spc="17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800" spc="265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800" spc="200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800" spc="270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800" spc="360" dirty="0">
                <a:solidFill>
                  <a:srgbClr val="191919"/>
                </a:solidFill>
                <a:latin typeface="Times New Roman"/>
                <a:cs typeface="Times New Roman"/>
              </a:rPr>
              <a:t>w</a:t>
            </a:r>
            <a:r>
              <a:rPr sz="2800" spc="17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800" spc="114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800" spc="100" dirty="0">
                <a:solidFill>
                  <a:srgbClr val="191919"/>
                </a:solidFill>
                <a:latin typeface="Times New Roman"/>
                <a:cs typeface="Times New Roman"/>
              </a:rPr>
              <a:t>f</a:t>
            </a:r>
            <a:r>
              <a:rPr sz="2800" spc="18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800" spc="420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800" spc="18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800" spc="114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800" spc="46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800" spc="340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800" spc="375" dirty="0">
                <a:solidFill>
                  <a:srgbClr val="191919"/>
                </a:solidFill>
                <a:latin typeface="Times New Roman"/>
                <a:cs typeface="Times New Roman"/>
              </a:rPr>
              <a:t>g</a:t>
            </a:r>
            <a:r>
              <a:rPr sz="2800" spc="40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800" spc="18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800" spc="280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800" spc="310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800" spc="114" dirty="0">
                <a:solidFill>
                  <a:srgbClr val="191919"/>
                </a:solidFill>
                <a:latin typeface="Times New Roman"/>
                <a:cs typeface="Times New Roman"/>
              </a:rPr>
              <a:t>ll</a:t>
            </a:r>
            <a:r>
              <a:rPr sz="2800" spc="40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800" spc="400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800" spc="254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800" spc="114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800" spc="270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800" spc="390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800" spc="17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800" spc="125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800" spc="335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800" spc="17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800" spc="114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800" spc="385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800" spc="114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800" spc="34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800" spc="114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800" spc="46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800" spc="290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800" spc="39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800" spc="385" dirty="0">
                <a:solidFill>
                  <a:srgbClr val="191919"/>
                </a:solidFill>
                <a:latin typeface="Times New Roman"/>
                <a:cs typeface="Times New Roman"/>
              </a:rPr>
              <a:t>d</a:t>
            </a:r>
            <a:r>
              <a:rPr sz="2800" spc="185" dirty="0">
                <a:solidFill>
                  <a:srgbClr val="191919"/>
                </a:solidFill>
                <a:latin typeface="Times New Roman"/>
                <a:cs typeface="Times New Roman"/>
              </a:rPr>
              <a:t>. </a:t>
            </a:r>
            <a:r>
              <a:rPr sz="2800" spc="400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800" spc="270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800" spc="34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800" spc="114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800" spc="365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800" spc="36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800" spc="400" dirty="0">
                <a:solidFill>
                  <a:srgbClr val="191919"/>
                </a:solidFill>
                <a:latin typeface="Times New Roman"/>
                <a:cs typeface="Times New Roman"/>
              </a:rPr>
              <a:t>ab</a:t>
            </a:r>
            <a:r>
              <a:rPr sz="2800" spc="114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800" spc="165" dirty="0">
                <a:solidFill>
                  <a:srgbClr val="191919"/>
                </a:solidFill>
                <a:latin typeface="Times New Roman"/>
                <a:cs typeface="Times New Roman"/>
              </a:rPr>
              <a:t>y</a:t>
            </a:r>
            <a:r>
              <a:rPr sz="2800" spc="18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800" spc="265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800" spc="190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800" spc="270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800" spc="349" dirty="0">
                <a:solidFill>
                  <a:srgbClr val="191919"/>
                </a:solidFill>
                <a:latin typeface="Times New Roman"/>
                <a:cs typeface="Times New Roman"/>
              </a:rPr>
              <a:t>w</a:t>
            </a:r>
            <a:r>
              <a:rPr sz="2800" spc="335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800" spc="18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800" spc="385" dirty="0">
                <a:solidFill>
                  <a:srgbClr val="191919"/>
                </a:solidFill>
                <a:latin typeface="Times New Roman"/>
                <a:cs typeface="Times New Roman"/>
              </a:rPr>
              <a:t>d</a:t>
            </a:r>
            <a:r>
              <a:rPr sz="2800" spc="270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800" spc="349" dirty="0">
                <a:solidFill>
                  <a:srgbClr val="191919"/>
                </a:solidFill>
                <a:latin typeface="Times New Roman"/>
                <a:cs typeface="Times New Roman"/>
              </a:rPr>
              <a:t>w</a:t>
            </a:r>
            <a:r>
              <a:rPr sz="2800" spc="390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800" spc="17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800" spc="325" dirty="0">
                <a:solidFill>
                  <a:srgbClr val="191919"/>
                </a:solidFill>
                <a:latin typeface="Times New Roman"/>
                <a:cs typeface="Times New Roman"/>
              </a:rPr>
              <a:t>ass</a:t>
            </a:r>
            <a:r>
              <a:rPr sz="2800" spc="225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800" spc="385" dirty="0">
                <a:solidFill>
                  <a:srgbClr val="191919"/>
                </a:solidFill>
                <a:latin typeface="Times New Roman"/>
                <a:cs typeface="Times New Roman"/>
              </a:rPr>
              <a:t>gn</a:t>
            </a:r>
            <a:r>
              <a:rPr sz="2800" spc="465" dirty="0">
                <a:solidFill>
                  <a:srgbClr val="191919"/>
                </a:solidFill>
                <a:latin typeface="Times New Roman"/>
                <a:cs typeface="Times New Roman"/>
              </a:rPr>
              <a:t>m</a:t>
            </a:r>
            <a:r>
              <a:rPr sz="2800" spc="40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800" spc="385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800" spc="34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800" spc="260" dirty="0">
                <a:solidFill>
                  <a:srgbClr val="191919"/>
                </a:solidFill>
                <a:latin typeface="Times New Roman"/>
                <a:cs typeface="Times New Roman"/>
              </a:rPr>
              <a:t>s.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31239" y="5690873"/>
            <a:ext cx="153035" cy="1865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1200" spc="240" dirty="0">
                <a:solidFill>
                  <a:srgbClr val="191919"/>
                </a:solidFill>
                <a:latin typeface="Times New Roman"/>
                <a:cs typeface="Times New Roman"/>
              </a:rPr>
              <a:t>●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31239" y="6248402"/>
            <a:ext cx="153035" cy="1865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1200" spc="240" dirty="0">
                <a:solidFill>
                  <a:srgbClr val="191919"/>
                </a:solidFill>
                <a:latin typeface="Times New Roman"/>
                <a:cs typeface="Times New Roman"/>
              </a:rPr>
              <a:t>●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76453" y="3082292"/>
            <a:ext cx="5926455" cy="837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5400" spc="725" dirty="0">
                <a:solidFill>
                  <a:srgbClr val="191919"/>
                </a:solidFill>
                <a:latin typeface="Times New Roman"/>
                <a:cs typeface="Times New Roman"/>
              </a:rPr>
              <a:t>M</a:t>
            </a:r>
            <a:r>
              <a:rPr sz="5400" spc="79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5400" spc="530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5400" spc="715" dirty="0">
                <a:solidFill>
                  <a:srgbClr val="191919"/>
                </a:solidFill>
                <a:latin typeface="Times New Roman"/>
                <a:cs typeface="Times New Roman"/>
              </a:rPr>
              <a:t>k</a:t>
            </a:r>
            <a:r>
              <a:rPr sz="5400" spc="15" dirty="0">
                <a:solidFill>
                  <a:srgbClr val="191919"/>
                </a:solidFill>
                <a:latin typeface="Times New Roman"/>
                <a:cs typeface="Times New Roman"/>
              </a:rPr>
              <a:t>-</a:t>
            </a:r>
            <a:r>
              <a:rPr sz="5400" spc="79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5400" spc="640" dirty="0">
                <a:solidFill>
                  <a:srgbClr val="191919"/>
                </a:solidFill>
                <a:latin typeface="Times New Roman"/>
                <a:cs typeface="Times New Roman"/>
              </a:rPr>
              <a:t>nd-Sweep</a:t>
            </a:r>
            <a:endParaRPr sz="5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4190" y="178267"/>
            <a:ext cx="9075420" cy="1508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1566"/>
            <a:r>
              <a:rPr spc="585" dirty="0"/>
              <a:t>M</a:t>
            </a:r>
            <a:r>
              <a:rPr spc="660" dirty="0"/>
              <a:t>a</a:t>
            </a:r>
            <a:r>
              <a:rPr spc="625" dirty="0"/>
              <a:t>r</a:t>
            </a:r>
            <a:r>
              <a:rPr spc="385" dirty="0"/>
              <a:t>k</a:t>
            </a:r>
            <a:r>
              <a:rPr spc="10" dirty="0"/>
              <a:t>-</a:t>
            </a:r>
            <a:r>
              <a:rPr spc="660" dirty="0"/>
              <a:t>a</a:t>
            </a:r>
            <a:r>
              <a:rPr spc="610" dirty="0"/>
              <a:t>n</a:t>
            </a:r>
            <a:r>
              <a:rPr spc="365" dirty="0"/>
              <a:t>d</a:t>
            </a:r>
            <a:r>
              <a:rPr spc="245" dirty="0"/>
              <a:t>-</a:t>
            </a:r>
            <a:r>
              <a:rPr spc="554" dirty="0" smtClean="0"/>
              <a:t>S</a:t>
            </a:r>
            <a:r>
              <a:rPr spc="570" dirty="0" smtClean="0"/>
              <a:t>w</a:t>
            </a:r>
            <a:r>
              <a:rPr spc="580" dirty="0" smtClean="0"/>
              <a:t>eep</a:t>
            </a:r>
            <a:r>
              <a:rPr spc="310" dirty="0" smtClean="0"/>
              <a:t> </a:t>
            </a:r>
            <a:r>
              <a:rPr lang="en-US" spc="310" dirty="0" smtClean="0"/>
              <a:t/>
            </a:r>
            <a:br>
              <a:rPr lang="en-US" spc="310" dirty="0" smtClean="0"/>
            </a:br>
            <a:r>
              <a:rPr lang="en-US" spc="525" dirty="0" smtClean="0"/>
              <a:t>Technique</a:t>
            </a:r>
            <a:endParaRPr spc="615" dirty="0"/>
          </a:p>
        </p:txBody>
      </p:sp>
      <p:sp>
        <p:nvSpPr>
          <p:cNvPr id="4" name="object 4"/>
          <p:cNvSpPr txBox="1">
            <a:spLocks noGrp="1"/>
          </p:cNvSpPr>
          <p:nvPr>
            <p:ph idx="1"/>
          </p:nvPr>
        </p:nvSpPr>
        <p:spPr>
          <a:xfrm>
            <a:off x="504190" y="1763186"/>
            <a:ext cx="9075420" cy="15963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2839" marR="6348">
              <a:lnSpc>
                <a:spcPts val="2830"/>
              </a:lnSpc>
            </a:pPr>
            <a:r>
              <a:rPr sz="2400" spc="209" dirty="0">
                <a:solidFill>
                  <a:srgbClr val="191919"/>
                </a:solidFill>
              </a:rPr>
              <a:t>G</a:t>
            </a:r>
            <a:r>
              <a:rPr sz="2400" spc="105" dirty="0">
                <a:solidFill>
                  <a:srgbClr val="191919"/>
                </a:solidFill>
              </a:rPr>
              <a:t>i</a:t>
            </a:r>
            <a:r>
              <a:rPr sz="2400" spc="170" dirty="0">
                <a:solidFill>
                  <a:srgbClr val="191919"/>
                </a:solidFill>
              </a:rPr>
              <a:t>v</a:t>
            </a:r>
            <a:r>
              <a:rPr sz="2400" spc="370" dirty="0">
                <a:solidFill>
                  <a:srgbClr val="191919"/>
                </a:solidFill>
              </a:rPr>
              <a:t>e</a:t>
            </a:r>
            <a:r>
              <a:rPr sz="2400" spc="360" dirty="0">
                <a:solidFill>
                  <a:srgbClr val="191919"/>
                </a:solidFill>
              </a:rPr>
              <a:t>n</a:t>
            </a:r>
            <a:r>
              <a:rPr sz="2400" spc="180" dirty="0">
                <a:solidFill>
                  <a:srgbClr val="191919"/>
                </a:solidFill>
              </a:rPr>
              <a:t> </a:t>
            </a:r>
            <a:r>
              <a:rPr sz="2400" spc="305" dirty="0">
                <a:solidFill>
                  <a:srgbClr val="191919"/>
                </a:solidFill>
              </a:rPr>
              <a:t>k</a:t>
            </a:r>
            <a:r>
              <a:rPr sz="2400" spc="320" dirty="0">
                <a:solidFill>
                  <a:srgbClr val="191919"/>
                </a:solidFill>
              </a:rPr>
              <a:t>n</a:t>
            </a:r>
            <a:r>
              <a:rPr sz="2400" spc="245" dirty="0">
                <a:solidFill>
                  <a:srgbClr val="191919"/>
                </a:solidFill>
              </a:rPr>
              <a:t>o</a:t>
            </a:r>
            <a:r>
              <a:rPr sz="2400" spc="349" dirty="0">
                <a:solidFill>
                  <a:srgbClr val="191919"/>
                </a:solidFill>
              </a:rPr>
              <a:t>w</a:t>
            </a:r>
            <a:r>
              <a:rPr sz="2400" spc="105" dirty="0">
                <a:solidFill>
                  <a:srgbClr val="191919"/>
                </a:solidFill>
              </a:rPr>
              <a:t>l</a:t>
            </a:r>
            <a:r>
              <a:rPr sz="2400" spc="370" dirty="0">
                <a:solidFill>
                  <a:srgbClr val="191919"/>
                </a:solidFill>
              </a:rPr>
              <a:t>e</a:t>
            </a:r>
            <a:r>
              <a:rPr sz="2400" spc="345" dirty="0">
                <a:solidFill>
                  <a:srgbClr val="191919"/>
                </a:solidFill>
              </a:rPr>
              <a:t>dg</a:t>
            </a:r>
            <a:r>
              <a:rPr sz="2400" spc="370" dirty="0">
                <a:solidFill>
                  <a:srgbClr val="191919"/>
                </a:solidFill>
              </a:rPr>
              <a:t>e</a:t>
            </a:r>
            <a:r>
              <a:rPr sz="2400" spc="175" dirty="0">
                <a:solidFill>
                  <a:srgbClr val="191919"/>
                </a:solidFill>
              </a:rPr>
              <a:t> </a:t>
            </a:r>
            <a:r>
              <a:rPr sz="2400" spc="245" dirty="0">
                <a:solidFill>
                  <a:srgbClr val="191919"/>
                </a:solidFill>
              </a:rPr>
              <a:t>o</a:t>
            </a:r>
            <a:r>
              <a:rPr sz="2400" spc="95" dirty="0">
                <a:solidFill>
                  <a:srgbClr val="191919"/>
                </a:solidFill>
              </a:rPr>
              <a:t>f</a:t>
            </a:r>
            <a:r>
              <a:rPr sz="2400" spc="175" dirty="0">
                <a:solidFill>
                  <a:srgbClr val="191919"/>
                </a:solidFill>
              </a:rPr>
              <a:t> </a:t>
            </a:r>
            <a:r>
              <a:rPr sz="2400" spc="349" dirty="0">
                <a:solidFill>
                  <a:srgbClr val="191919"/>
                </a:solidFill>
              </a:rPr>
              <a:t>w</a:t>
            </a:r>
            <a:r>
              <a:rPr sz="2400" spc="360" dirty="0">
                <a:solidFill>
                  <a:srgbClr val="191919"/>
                </a:solidFill>
              </a:rPr>
              <a:t>h</a:t>
            </a:r>
            <a:r>
              <a:rPr sz="2400" spc="420" dirty="0">
                <a:solidFill>
                  <a:srgbClr val="191919"/>
                </a:solidFill>
              </a:rPr>
              <a:t>a</a:t>
            </a:r>
            <a:r>
              <a:rPr sz="2400" spc="274" dirty="0">
                <a:solidFill>
                  <a:srgbClr val="191919"/>
                </a:solidFill>
              </a:rPr>
              <a:t>t</a:t>
            </a:r>
            <a:r>
              <a:rPr sz="2400" spc="229" dirty="0">
                <a:solidFill>
                  <a:srgbClr val="191919"/>
                </a:solidFill>
              </a:rPr>
              <a:t>'</a:t>
            </a:r>
            <a:r>
              <a:rPr sz="2400" spc="305" dirty="0">
                <a:solidFill>
                  <a:srgbClr val="191919"/>
                </a:solidFill>
              </a:rPr>
              <a:t>s</a:t>
            </a:r>
            <a:r>
              <a:rPr sz="2400" spc="175" dirty="0">
                <a:solidFill>
                  <a:srgbClr val="191919"/>
                </a:solidFill>
              </a:rPr>
              <a:t> </a:t>
            </a:r>
            <a:r>
              <a:rPr sz="2400" spc="105" dirty="0">
                <a:solidFill>
                  <a:srgbClr val="191919"/>
                </a:solidFill>
              </a:rPr>
              <a:t>i</a:t>
            </a:r>
            <a:r>
              <a:rPr sz="2400" spc="425" dirty="0">
                <a:solidFill>
                  <a:srgbClr val="191919"/>
                </a:solidFill>
              </a:rPr>
              <a:t>m</a:t>
            </a:r>
            <a:r>
              <a:rPr sz="2400" spc="434" dirty="0">
                <a:solidFill>
                  <a:srgbClr val="191919"/>
                </a:solidFill>
              </a:rPr>
              <a:t>m</a:t>
            </a:r>
            <a:r>
              <a:rPr sz="2400" spc="370" dirty="0">
                <a:solidFill>
                  <a:srgbClr val="191919"/>
                </a:solidFill>
              </a:rPr>
              <a:t>e</a:t>
            </a:r>
            <a:r>
              <a:rPr sz="2400" spc="345" dirty="0">
                <a:solidFill>
                  <a:srgbClr val="191919"/>
                </a:solidFill>
              </a:rPr>
              <a:t>d</a:t>
            </a:r>
            <a:r>
              <a:rPr sz="2400" spc="105" dirty="0">
                <a:solidFill>
                  <a:srgbClr val="191919"/>
                </a:solidFill>
              </a:rPr>
              <a:t>i</a:t>
            </a:r>
            <a:r>
              <a:rPr sz="2400" spc="420" dirty="0">
                <a:solidFill>
                  <a:srgbClr val="191919"/>
                </a:solidFill>
              </a:rPr>
              <a:t>a</a:t>
            </a:r>
            <a:r>
              <a:rPr sz="2400" spc="274" dirty="0">
                <a:solidFill>
                  <a:srgbClr val="191919"/>
                </a:solidFill>
              </a:rPr>
              <a:t>t</a:t>
            </a:r>
            <a:r>
              <a:rPr sz="2400" spc="370" dirty="0">
                <a:solidFill>
                  <a:srgbClr val="191919"/>
                </a:solidFill>
              </a:rPr>
              <a:t>e</a:t>
            </a:r>
            <a:r>
              <a:rPr sz="2400" spc="95" dirty="0">
                <a:solidFill>
                  <a:srgbClr val="191919"/>
                </a:solidFill>
              </a:rPr>
              <a:t>l</a:t>
            </a:r>
            <a:r>
              <a:rPr sz="2400" spc="165" dirty="0">
                <a:solidFill>
                  <a:srgbClr val="191919"/>
                </a:solidFill>
              </a:rPr>
              <a:t>y</a:t>
            </a:r>
            <a:r>
              <a:rPr sz="2400" spc="80" dirty="0">
                <a:solidFill>
                  <a:srgbClr val="191919"/>
                </a:solidFill>
              </a:rPr>
              <a:t> </a:t>
            </a:r>
            <a:r>
              <a:rPr sz="2400" spc="385" dirty="0">
                <a:solidFill>
                  <a:srgbClr val="191919"/>
                </a:solidFill>
              </a:rPr>
              <a:t>a</a:t>
            </a:r>
            <a:r>
              <a:rPr sz="2400" spc="290" dirty="0">
                <a:solidFill>
                  <a:srgbClr val="191919"/>
                </a:solidFill>
              </a:rPr>
              <a:t>c</a:t>
            </a:r>
            <a:r>
              <a:rPr sz="2400" spc="300" dirty="0">
                <a:solidFill>
                  <a:srgbClr val="191919"/>
                </a:solidFill>
              </a:rPr>
              <a:t>c</a:t>
            </a:r>
            <a:r>
              <a:rPr sz="2400" spc="370" dirty="0">
                <a:solidFill>
                  <a:srgbClr val="191919"/>
                </a:solidFill>
              </a:rPr>
              <a:t>e</a:t>
            </a:r>
            <a:r>
              <a:rPr sz="2400" spc="265" dirty="0">
                <a:solidFill>
                  <a:srgbClr val="191919"/>
                </a:solidFill>
              </a:rPr>
              <a:t>ss</a:t>
            </a:r>
            <a:r>
              <a:rPr sz="2400" spc="270" dirty="0">
                <a:solidFill>
                  <a:srgbClr val="191919"/>
                </a:solidFill>
              </a:rPr>
              <a:t>ib</a:t>
            </a:r>
            <a:r>
              <a:rPr sz="2400" spc="105" dirty="0">
                <a:solidFill>
                  <a:srgbClr val="191919"/>
                </a:solidFill>
              </a:rPr>
              <a:t>l</a:t>
            </a:r>
            <a:r>
              <a:rPr sz="2400" spc="370" dirty="0">
                <a:solidFill>
                  <a:srgbClr val="191919"/>
                </a:solidFill>
              </a:rPr>
              <a:t>e</a:t>
            </a:r>
            <a:r>
              <a:rPr sz="2400" spc="165" dirty="0">
                <a:solidFill>
                  <a:srgbClr val="191919"/>
                </a:solidFill>
              </a:rPr>
              <a:t>,</a:t>
            </a:r>
            <a:r>
              <a:rPr sz="2400" spc="180" dirty="0">
                <a:solidFill>
                  <a:srgbClr val="191919"/>
                </a:solidFill>
              </a:rPr>
              <a:t> </a:t>
            </a:r>
            <a:r>
              <a:rPr sz="2400" spc="105" dirty="0">
                <a:solidFill>
                  <a:srgbClr val="191919"/>
                </a:solidFill>
              </a:rPr>
              <a:t>f</a:t>
            </a:r>
            <a:r>
              <a:rPr sz="2400" spc="90" dirty="0">
                <a:solidFill>
                  <a:srgbClr val="191919"/>
                </a:solidFill>
              </a:rPr>
              <a:t>i</a:t>
            </a:r>
            <a:r>
              <a:rPr sz="2400" spc="360" dirty="0">
                <a:solidFill>
                  <a:srgbClr val="191919"/>
                </a:solidFill>
              </a:rPr>
              <a:t>n</a:t>
            </a:r>
            <a:r>
              <a:rPr sz="2400" spc="345" dirty="0">
                <a:solidFill>
                  <a:srgbClr val="191919"/>
                </a:solidFill>
              </a:rPr>
              <a:t>d</a:t>
            </a:r>
            <a:r>
              <a:rPr sz="2400" spc="175" dirty="0">
                <a:solidFill>
                  <a:srgbClr val="191919"/>
                </a:solidFill>
              </a:rPr>
              <a:t> </a:t>
            </a:r>
            <a:r>
              <a:rPr sz="2400" spc="370" dirty="0">
                <a:solidFill>
                  <a:srgbClr val="191919"/>
                </a:solidFill>
              </a:rPr>
              <a:t>e</a:t>
            </a:r>
            <a:r>
              <a:rPr sz="2400" spc="170" dirty="0">
                <a:solidFill>
                  <a:srgbClr val="191919"/>
                </a:solidFill>
              </a:rPr>
              <a:t>v</a:t>
            </a:r>
            <a:r>
              <a:rPr sz="2400" spc="370" dirty="0">
                <a:solidFill>
                  <a:srgbClr val="191919"/>
                </a:solidFill>
              </a:rPr>
              <a:t>e</a:t>
            </a:r>
            <a:r>
              <a:rPr sz="2400" spc="349" dirty="0">
                <a:solidFill>
                  <a:srgbClr val="191919"/>
                </a:solidFill>
              </a:rPr>
              <a:t>r</a:t>
            </a:r>
            <a:r>
              <a:rPr sz="2400" spc="170" dirty="0">
                <a:solidFill>
                  <a:srgbClr val="191919"/>
                </a:solidFill>
              </a:rPr>
              <a:t>y</a:t>
            </a:r>
            <a:r>
              <a:rPr sz="2400" spc="315" dirty="0">
                <a:solidFill>
                  <a:srgbClr val="191919"/>
                </a:solidFill>
              </a:rPr>
              <a:t>t</a:t>
            </a:r>
            <a:r>
              <a:rPr sz="2400" spc="360" dirty="0">
                <a:solidFill>
                  <a:srgbClr val="191919"/>
                </a:solidFill>
              </a:rPr>
              <a:t>h</a:t>
            </a:r>
            <a:r>
              <a:rPr sz="2400" spc="105" dirty="0">
                <a:solidFill>
                  <a:srgbClr val="191919"/>
                </a:solidFill>
              </a:rPr>
              <a:t>i</a:t>
            </a:r>
            <a:r>
              <a:rPr sz="2400" spc="360" dirty="0">
                <a:solidFill>
                  <a:srgbClr val="191919"/>
                </a:solidFill>
              </a:rPr>
              <a:t>n</a:t>
            </a:r>
            <a:r>
              <a:rPr sz="2400" spc="345" dirty="0">
                <a:solidFill>
                  <a:srgbClr val="191919"/>
                </a:solidFill>
              </a:rPr>
              <a:t>g</a:t>
            </a:r>
            <a:r>
              <a:rPr sz="2400" spc="175" dirty="0">
                <a:solidFill>
                  <a:srgbClr val="191919"/>
                </a:solidFill>
              </a:rPr>
              <a:t> </a:t>
            </a:r>
            <a:r>
              <a:rPr sz="2400" spc="355" dirty="0">
                <a:solidFill>
                  <a:srgbClr val="191919"/>
                </a:solidFill>
              </a:rPr>
              <a:t>r</a:t>
            </a:r>
            <a:r>
              <a:rPr sz="2400" spc="370" dirty="0">
                <a:solidFill>
                  <a:srgbClr val="191919"/>
                </a:solidFill>
              </a:rPr>
              <a:t>e</a:t>
            </a:r>
            <a:r>
              <a:rPr sz="2400" spc="320" dirty="0">
                <a:solidFill>
                  <a:srgbClr val="191919"/>
                </a:solidFill>
              </a:rPr>
              <a:t>ac</a:t>
            </a:r>
            <a:r>
              <a:rPr sz="2400" spc="375" dirty="0">
                <a:solidFill>
                  <a:srgbClr val="191919"/>
                </a:solidFill>
              </a:rPr>
              <a:t>h</a:t>
            </a:r>
            <a:r>
              <a:rPr sz="2400" spc="335" dirty="0">
                <a:solidFill>
                  <a:srgbClr val="191919"/>
                </a:solidFill>
              </a:rPr>
              <a:t>a</a:t>
            </a:r>
            <a:r>
              <a:rPr sz="2400" spc="380" dirty="0">
                <a:solidFill>
                  <a:srgbClr val="191919"/>
                </a:solidFill>
              </a:rPr>
              <a:t>b</a:t>
            </a:r>
            <a:r>
              <a:rPr sz="2400" spc="105" dirty="0">
                <a:solidFill>
                  <a:srgbClr val="191919"/>
                </a:solidFill>
              </a:rPr>
              <a:t>l</a:t>
            </a:r>
            <a:r>
              <a:rPr sz="2400" spc="370" dirty="0">
                <a:solidFill>
                  <a:srgbClr val="191919"/>
                </a:solidFill>
              </a:rPr>
              <a:t>e</a:t>
            </a:r>
            <a:r>
              <a:rPr sz="2400" spc="175" dirty="0">
                <a:solidFill>
                  <a:srgbClr val="191919"/>
                </a:solidFill>
              </a:rPr>
              <a:t> </a:t>
            </a:r>
            <a:r>
              <a:rPr sz="2400" spc="105" dirty="0">
                <a:solidFill>
                  <a:srgbClr val="191919"/>
                </a:solidFill>
              </a:rPr>
              <a:t>i</a:t>
            </a:r>
            <a:r>
              <a:rPr sz="2400" spc="360" dirty="0">
                <a:solidFill>
                  <a:srgbClr val="191919"/>
                </a:solidFill>
              </a:rPr>
              <a:t>n</a:t>
            </a:r>
            <a:r>
              <a:rPr sz="2400" spc="180" dirty="0">
                <a:solidFill>
                  <a:srgbClr val="191919"/>
                </a:solidFill>
              </a:rPr>
              <a:t> </a:t>
            </a:r>
            <a:r>
              <a:rPr sz="2400" spc="315" dirty="0">
                <a:solidFill>
                  <a:srgbClr val="191919"/>
                </a:solidFill>
              </a:rPr>
              <a:t>t</a:t>
            </a:r>
            <a:r>
              <a:rPr sz="2400" spc="360" dirty="0">
                <a:solidFill>
                  <a:srgbClr val="191919"/>
                </a:solidFill>
              </a:rPr>
              <a:t>h</a:t>
            </a:r>
            <a:r>
              <a:rPr sz="2400" spc="370" dirty="0">
                <a:solidFill>
                  <a:srgbClr val="191919"/>
                </a:solidFill>
              </a:rPr>
              <a:t>e</a:t>
            </a:r>
            <a:r>
              <a:rPr sz="2400" spc="175" dirty="0">
                <a:solidFill>
                  <a:srgbClr val="191919"/>
                </a:solidFill>
              </a:rPr>
              <a:t> </a:t>
            </a:r>
            <a:r>
              <a:rPr sz="2400" spc="345" dirty="0">
                <a:solidFill>
                  <a:srgbClr val="191919"/>
                </a:solidFill>
              </a:rPr>
              <a:t>p</a:t>
            </a:r>
            <a:r>
              <a:rPr sz="2400" spc="349" dirty="0">
                <a:solidFill>
                  <a:srgbClr val="191919"/>
                </a:solidFill>
              </a:rPr>
              <a:t>r</a:t>
            </a:r>
            <a:r>
              <a:rPr sz="2400" spc="250" dirty="0">
                <a:solidFill>
                  <a:srgbClr val="191919"/>
                </a:solidFill>
              </a:rPr>
              <a:t>o</a:t>
            </a:r>
            <a:r>
              <a:rPr sz="2400" spc="335" dirty="0">
                <a:solidFill>
                  <a:srgbClr val="191919"/>
                </a:solidFill>
              </a:rPr>
              <a:t>g</a:t>
            </a:r>
            <a:r>
              <a:rPr sz="2400" spc="355" dirty="0">
                <a:solidFill>
                  <a:srgbClr val="191919"/>
                </a:solidFill>
              </a:rPr>
              <a:t>r</a:t>
            </a:r>
            <a:r>
              <a:rPr sz="2400" spc="290" dirty="0">
                <a:solidFill>
                  <a:srgbClr val="191919"/>
                </a:solidFill>
              </a:rPr>
              <a:t>a</a:t>
            </a:r>
            <a:r>
              <a:rPr sz="2400" spc="525" dirty="0">
                <a:solidFill>
                  <a:srgbClr val="191919"/>
                </a:solidFill>
              </a:rPr>
              <a:t>m</a:t>
            </a:r>
            <a:r>
              <a:rPr sz="2400" spc="165" dirty="0">
                <a:solidFill>
                  <a:srgbClr val="191919"/>
                </a:solidFill>
              </a:rPr>
              <a:t>.</a:t>
            </a:r>
            <a:endParaRPr sz="2400" dirty="0">
              <a:latin typeface="Times New Roman"/>
              <a:cs typeface="Times New Roman"/>
            </a:endParaRPr>
          </a:p>
          <a:p>
            <a:pPr marL="222839" marR="570112">
              <a:lnSpc>
                <a:spcPts val="2830"/>
              </a:lnSpc>
              <a:spcBef>
                <a:spcPts val="1120"/>
              </a:spcBef>
            </a:pPr>
            <a:r>
              <a:rPr lang="en-US" sz="2400" b="1" spc="360" dirty="0" smtClean="0">
                <a:latin typeface="Times New Roman"/>
                <a:cs typeface="Times New Roman"/>
              </a:rPr>
              <a:t>R</a:t>
            </a:r>
            <a:r>
              <a:rPr sz="2400" b="1" spc="360" dirty="0" smtClean="0">
                <a:latin typeface="Times New Roman"/>
                <a:cs typeface="Times New Roman"/>
              </a:rPr>
              <a:t>oo</a:t>
            </a:r>
            <a:r>
              <a:rPr sz="2400" b="1" spc="254" dirty="0" smtClean="0">
                <a:latin typeface="Times New Roman"/>
                <a:cs typeface="Times New Roman"/>
              </a:rPr>
              <a:t>t</a:t>
            </a:r>
            <a:r>
              <a:rPr sz="2400" b="1" spc="250" dirty="0" smtClean="0">
                <a:latin typeface="Times New Roman"/>
                <a:cs typeface="Times New Roman"/>
              </a:rPr>
              <a:t> </a:t>
            </a:r>
            <a:r>
              <a:rPr lang="en-US" sz="2400" b="1" spc="425" dirty="0">
                <a:latin typeface="Times New Roman"/>
                <a:cs typeface="Times New Roman"/>
              </a:rPr>
              <a:t>S</a:t>
            </a:r>
            <a:r>
              <a:rPr sz="2400" b="1" spc="465" dirty="0" smtClean="0">
                <a:latin typeface="Times New Roman"/>
                <a:cs typeface="Times New Roman"/>
              </a:rPr>
              <a:t>e</a:t>
            </a:r>
            <a:r>
              <a:rPr sz="2400" b="1" spc="315" dirty="0" smtClean="0">
                <a:latin typeface="Times New Roman"/>
                <a:cs typeface="Times New Roman"/>
              </a:rPr>
              <a:t>t</a:t>
            </a:r>
            <a:r>
              <a:rPr sz="2400" b="1" spc="195" dirty="0" smtClean="0">
                <a:latin typeface="Times New Roman"/>
                <a:cs typeface="Times New Roman"/>
              </a:rPr>
              <a:t> </a:t>
            </a:r>
            <a:r>
              <a:rPr lang="en-US" sz="2400" spc="105" dirty="0">
                <a:solidFill>
                  <a:srgbClr val="191919"/>
                </a:solidFill>
              </a:rPr>
              <a:t>- </a:t>
            </a:r>
            <a:r>
              <a:rPr sz="2400" spc="310" dirty="0">
                <a:solidFill>
                  <a:srgbClr val="191919"/>
                </a:solidFill>
              </a:rPr>
              <a:t>s</a:t>
            </a:r>
            <a:r>
              <a:rPr sz="2400" spc="360" dirty="0">
                <a:solidFill>
                  <a:srgbClr val="191919"/>
                </a:solidFill>
              </a:rPr>
              <a:t>e</a:t>
            </a:r>
            <a:r>
              <a:rPr sz="2400" spc="305" dirty="0">
                <a:solidFill>
                  <a:srgbClr val="191919"/>
                </a:solidFill>
              </a:rPr>
              <a:t>t</a:t>
            </a:r>
            <a:r>
              <a:rPr sz="2400" spc="175" dirty="0">
                <a:solidFill>
                  <a:srgbClr val="191919"/>
                </a:solidFill>
              </a:rPr>
              <a:t> </a:t>
            </a:r>
            <a:r>
              <a:rPr sz="2400" spc="245" dirty="0">
                <a:solidFill>
                  <a:srgbClr val="191919"/>
                </a:solidFill>
              </a:rPr>
              <a:t>o</a:t>
            </a:r>
            <a:r>
              <a:rPr sz="2400" spc="95" dirty="0">
                <a:solidFill>
                  <a:srgbClr val="191919"/>
                </a:solidFill>
              </a:rPr>
              <a:t>f</a:t>
            </a:r>
            <a:r>
              <a:rPr sz="2400" spc="175" dirty="0">
                <a:solidFill>
                  <a:srgbClr val="191919"/>
                </a:solidFill>
              </a:rPr>
              <a:t> </a:t>
            </a:r>
            <a:r>
              <a:rPr sz="2400" spc="434" dirty="0">
                <a:solidFill>
                  <a:srgbClr val="191919"/>
                </a:solidFill>
              </a:rPr>
              <a:t>m</a:t>
            </a:r>
            <a:r>
              <a:rPr sz="2400" spc="370" dirty="0">
                <a:solidFill>
                  <a:srgbClr val="191919"/>
                </a:solidFill>
              </a:rPr>
              <a:t>e</a:t>
            </a:r>
            <a:r>
              <a:rPr sz="2400" spc="425" dirty="0">
                <a:solidFill>
                  <a:srgbClr val="191919"/>
                </a:solidFill>
              </a:rPr>
              <a:t>m</a:t>
            </a:r>
            <a:r>
              <a:rPr sz="2400" spc="250" dirty="0">
                <a:solidFill>
                  <a:srgbClr val="191919"/>
                </a:solidFill>
              </a:rPr>
              <a:t>o</a:t>
            </a:r>
            <a:r>
              <a:rPr sz="2400" spc="349" dirty="0">
                <a:solidFill>
                  <a:srgbClr val="191919"/>
                </a:solidFill>
              </a:rPr>
              <a:t>r</a:t>
            </a:r>
            <a:r>
              <a:rPr sz="2400" spc="165" dirty="0">
                <a:solidFill>
                  <a:srgbClr val="191919"/>
                </a:solidFill>
              </a:rPr>
              <a:t>y</a:t>
            </a:r>
            <a:r>
              <a:rPr sz="2400" spc="180" dirty="0">
                <a:solidFill>
                  <a:srgbClr val="191919"/>
                </a:solidFill>
              </a:rPr>
              <a:t> </a:t>
            </a:r>
            <a:r>
              <a:rPr sz="2400" spc="105" dirty="0">
                <a:solidFill>
                  <a:srgbClr val="191919"/>
                </a:solidFill>
              </a:rPr>
              <a:t>l</a:t>
            </a:r>
            <a:r>
              <a:rPr sz="2400" spc="250" dirty="0">
                <a:solidFill>
                  <a:srgbClr val="191919"/>
                </a:solidFill>
              </a:rPr>
              <a:t>o</a:t>
            </a:r>
            <a:r>
              <a:rPr sz="2400" spc="300" dirty="0">
                <a:solidFill>
                  <a:srgbClr val="191919"/>
                </a:solidFill>
              </a:rPr>
              <a:t>c</a:t>
            </a:r>
            <a:r>
              <a:rPr sz="2400" spc="420" dirty="0">
                <a:solidFill>
                  <a:srgbClr val="191919"/>
                </a:solidFill>
              </a:rPr>
              <a:t>a</a:t>
            </a:r>
            <a:r>
              <a:rPr sz="2400" spc="265" dirty="0">
                <a:solidFill>
                  <a:srgbClr val="191919"/>
                </a:solidFill>
              </a:rPr>
              <a:t>t</a:t>
            </a:r>
            <a:r>
              <a:rPr sz="2400" spc="105" dirty="0">
                <a:solidFill>
                  <a:srgbClr val="191919"/>
                </a:solidFill>
              </a:rPr>
              <a:t>i</a:t>
            </a:r>
            <a:r>
              <a:rPr sz="2400" spc="250" dirty="0">
                <a:solidFill>
                  <a:srgbClr val="191919"/>
                </a:solidFill>
              </a:rPr>
              <a:t>o</a:t>
            </a:r>
            <a:r>
              <a:rPr sz="2400" spc="360" dirty="0">
                <a:solidFill>
                  <a:srgbClr val="191919"/>
                </a:solidFill>
              </a:rPr>
              <a:t>n</a:t>
            </a:r>
            <a:r>
              <a:rPr sz="2400" spc="305" dirty="0">
                <a:solidFill>
                  <a:srgbClr val="191919"/>
                </a:solidFill>
              </a:rPr>
              <a:t>s</a:t>
            </a:r>
            <a:r>
              <a:rPr sz="2400" spc="175" dirty="0">
                <a:solidFill>
                  <a:srgbClr val="191919"/>
                </a:solidFill>
              </a:rPr>
              <a:t> </a:t>
            </a:r>
            <a:r>
              <a:rPr sz="2400" spc="105" dirty="0">
                <a:solidFill>
                  <a:srgbClr val="191919"/>
                </a:solidFill>
              </a:rPr>
              <a:t>i</a:t>
            </a:r>
            <a:r>
              <a:rPr sz="2400" spc="360" dirty="0">
                <a:solidFill>
                  <a:srgbClr val="191919"/>
                </a:solidFill>
              </a:rPr>
              <a:t>n</a:t>
            </a:r>
            <a:r>
              <a:rPr sz="2400" spc="180" dirty="0">
                <a:solidFill>
                  <a:srgbClr val="191919"/>
                </a:solidFill>
              </a:rPr>
              <a:t> </a:t>
            </a:r>
            <a:r>
              <a:rPr sz="2400" spc="305" dirty="0">
                <a:solidFill>
                  <a:srgbClr val="191919"/>
                </a:solidFill>
              </a:rPr>
              <a:t>t</a:t>
            </a:r>
            <a:r>
              <a:rPr sz="2400" spc="360" dirty="0">
                <a:solidFill>
                  <a:srgbClr val="191919"/>
                </a:solidFill>
              </a:rPr>
              <a:t>h</a:t>
            </a:r>
            <a:r>
              <a:rPr sz="2400" spc="370" dirty="0">
                <a:solidFill>
                  <a:srgbClr val="191919"/>
                </a:solidFill>
              </a:rPr>
              <a:t>e</a:t>
            </a:r>
            <a:r>
              <a:rPr sz="2400" spc="209" dirty="0">
                <a:solidFill>
                  <a:srgbClr val="191919"/>
                </a:solidFill>
              </a:rPr>
              <a:t> </a:t>
            </a:r>
            <a:r>
              <a:rPr sz="2400" spc="345" dirty="0">
                <a:solidFill>
                  <a:srgbClr val="191919"/>
                </a:solidFill>
              </a:rPr>
              <a:t>p</a:t>
            </a:r>
            <a:r>
              <a:rPr sz="2400" spc="355" dirty="0">
                <a:solidFill>
                  <a:srgbClr val="191919"/>
                </a:solidFill>
              </a:rPr>
              <a:t>r</a:t>
            </a:r>
            <a:r>
              <a:rPr sz="2400" spc="245" dirty="0">
                <a:solidFill>
                  <a:srgbClr val="191919"/>
                </a:solidFill>
              </a:rPr>
              <a:t>o</a:t>
            </a:r>
            <a:r>
              <a:rPr sz="2400" spc="345" dirty="0">
                <a:solidFill>
                  <a:srgbClr val="191919"/>
                </a:solidFill>
              </a:rPr>
              <a:t>g</a:t>
            </a:r>
            <a:r>
              <a:rPr sz="2400" spc="349" dirty="0">
                <a:solidFill>
                  <a:srgbClr val="191919"/>
                </a:solidFill>
              </a:rPr>
              <a:t>r</a:t>
            </a:r>
            <a:r>
              <a:rPr sz="2400" spc="385" dirty="0">
                <a:solidFill>
                  <a:srgbClr val="191919"/>
                </a:solidFill>
              </a:rPr>
              <a:t>a</a:t>
            </a:r>
            <a:r>
              <a:rPr sz="2400" spc="425" dirty="0">
                <a:solidFill>
                  <a:srgbClr val="191919"/>
                </a:solidFill>
              </a:rPr>
              <a:t>m</a:t>
            </a:r>
            <a:r>
              <a:rPr sz="2400" spc="180" dirty="0">
                <a:solidFill>
                  <a:srgbClr val="191919"/>
                </a:solidFill>
              </a:rPr>
              <a:t> </a:t>
            </a:r>
            <a:r>
              <a:rPr sz="2400" spc="315" dirty="0">
                <a:solidFill>
                  <a:srgbClr val="191919"/>
                </a:solidFill>
              </a:rPr>
              <a:t>t</a:t>
            </a:r>
            <a:r>
              <a:rPr sz="2400" spc="360" dirty="0">
                <a:solidFill>
                  <a:srgbClr val="191919"/>
                </a:solidFill>
              </a:rPr>
              <a:t>h</a:t>
            </a:r>
            <a:r>
              <a:rPr sz="2400" spc="420" dirty="0">
                <a:solidFill>
                  <a:srgbClr val="191919"/>
                </a:solidFill>
              </a:rPr>
              <a:t>a</a:t>
            </a:r>
            <a:r>
              <a:rPr sz="2400" spc="265" dirty="0">
                <a:solidFill>
                  <a:srgbClr val="191919"/>
                </a:solidFill>
              </a:rPr>
              <a:t>t</a:t>
            </a:r>
            <a:r>
              <a:rPr sz="2400" spc="185" dirty="0">
                <a:solidFill>
                  <a:srgbClr val="191919"/>
                </a:solidFill>
              </a:rPr>
              <a:t> </a:t>
            </a:r>
            <a:r>
              <a:rPr sz="2400" spc="365" dirty="0">
                <a:solidFill>
                  <a:srgbClr val="191919"/>
                </a:solidFill>
              </a:rPr>
              <a:t>ar</a:t>
            </a:r>
            <a:r>
              <a:rPr sz="2400" spc="370" dirty="0">
                <a:solidFill>
                  <a:srgbClr val="191919"/>
                </a:solidFill>
              </a:rPr>
              <a:t>e</a:t>
            </a:r>
            <a:r>
              <a:rPr sz="2400" spc="175" dirty="0">
                <a:solidFill>
                  <a:srgbClr val="191919"/>
                </a:solidFill>
              </a:rPr>
              <a:t> </a:t>
            </a:r>
            <a:r>
              <a:rPr sz="2400" spc="265" dirty="0" smtClean="0">
                <a:solidFill>
                  <a:srgbClr val="191919"/>
                </a:solidFill>
              </a:rPr>
              <a:t>k</a:t>
            </a:r>
            <a:r>
              <a:rPr sz="2400" spc="360" dirty="0" smtClean="0">
                <a:solidFill>
                  <a:srgbClr val="191919"/>
                </a:solidFill>
              </a:rPr>
              <a:t>n</a:t>
            </a:r>
            <a:r>
              <a:rPr sz="2400" spc="245" dirty="0" smtClean="0">
                <a:solidFill>
                  <a:srgbClr val="191919"/>
                </a:solidFill>
              </a:rPr>
              <a:t>o</a:t>
            </a:r>
            <a:r>
              <a:rPr sz="2400" spc="349" dirty="0" smtClean="0">
                <a:solidFill>
                  <a:srgbClr val="191919"/>
                </a:solidFill>
              </a:rPr>
              <a:t>w</a:t>
            </a:r>
            <a:r>
              <a:rPr sz="2400" spc="360" dirty="0" smtClean="0">
                <a:solidFill>
                  <a:srgbClr val="191919"/>
                </a:solidFill>
              </a:rPr>
              <a:t>n</a:t>
            </a:r>
            <a:r>
              <a:rPr lang="en-US" sz="2400" spc="360" dirty="0" smtClean="0">
                <a:solidFill>
                  <a:srgbClr val="191919"/>
                </a:solidFill>
              </a:rPr>
              <a:t> immediately</a:t>
            </a:r>
            <a:r>
              <a:rPr sz="2400" spc="180" dirty="0" smtClean="0">
                <a:solidFill>
                  <a:srgbClr val="191919"/>
                </a:solidFill>
              </a:rPr>
              <a:t> </a:t>
            </a:r>
            <a:r>
              <a:rPr sz="2400" spc="315" dirty="0">
                <a:solidFill>
                  <a:srgbClr val="191919"/>
                </a:solidFill>
              </a:rPr>
              <a:t>t</a:t>
            </a:r>
            <a:r>
              <a:rPr sz="2400" spc="250" dirty="0">
                <a:solidFill>
                  <a:srgbClr val="191919"/>
                </a:solidFill>
              </a:rPr>
              <a:t>o</a:t>
            </a:r>
            <a:r>
              <a:rPr sz="2400" spc="175" dirty="0">
                <a:solidFill>
                  <a:srgbClr val="191919"/>
                </a:solidFill>
              </a:rPr>
              <a:t> </a:t>
            </a:r>
            <a:r>
              <a:rPr sz="2400" spc="345" dirty="0">
                <a:solidFill>
                  <a:srgbClr val="191919"/>
                </a:solidFill>
              </a:rPr>
              <a:t>b</a:t>
            </a:r>
            <a:r>
              <a:rPr sz="2400" spc="370" dirty="0">
                <a:solidFill>
                  <a:srgbClr val="191919"/>
                </a:solidFill>
              </a:rPr>
              <a:t>e</a:t>
            </a:r>
            <a:r>
              <a:rPr sz="2400" spc="175" dirty="0">
                <a:solidFill>
                  <a:srgbClr val="191919"/>
                </a:solidFill>
              </a:rPr>
              <a:t> </a:t>
            </a:r>
            <a:r>
              <a:rPr sz="2400" spc="355" dirty="0">
                <a:solidFill>
                  <a:srgbClr val="191919"/>
                </a:solidFill>
              </a:rPr>
              <a:t>r</a:t>
            </a:r>
            <a:r>
              <a:rPr sz="2400" spc="370" dirty="0">
                <a:solidFill>
                  <a:srgbClr val="191919"/>
                </a:solidFill>
              </a:rPr>
              <a:t>e</a:t>
            </a:r>
            <a:r>
              <a:rPr sz="2400" spc="335" dirty="0">
                <a:solidFill>
                  <a:srgbClr val="191919"/>
                </a:solidFill>
              </a:rPr>
              <a:t>a</a:t>
            </a:r>
            <a:r>
              <a:rPr sz="2400" spc="345" dirty="0">
                <a:solidFill>
                  <a:srgbClr val="191919"/>
                </a:solidFill>
              </a:rPr>
              <a:t>c</a:t>
            </a:r>
            <a:r>
              <a:rPr sz="2400" spc="360" dirty="0">
                <a:solidFill>
                  <a:srgbClr val="191919"/>
                </a:solidFill>
              </a:rPr>
              <a:t>h</a:t>
            </a:r>
            <a:r>
              <a:rPr sz="2400" spc="335" dirty="0">
                <a:solidFill>
                  <a:srgbClr val="191919"/>
                </a:solidFill>
              </a:rPr>
              <a:t>a</a:t>
            </a:r>
            <a:r>
              <a:rPr sz="2400" spc="380" dirty="0">
                <a:solidFill>
                  <a:srgbClr val="191919"/>
                </a:solidFill>
              </a:rPr>
              <a:t>b</a:t>
            </a:r>
            <a:r>
              <a:rPr sz="2400" spc="105" dirty="0">
                <a:solidFill>
                  <a:srgbClr val="191919"/>
                </a:solidFill>
              </a:rPr>
              <a:t>l</a:t>
            </a:r>
            <a:r>
              <a:rPr sz="2400" spc="370" dirty="0">
                <a:solidFill>
                  <a:srgbClr val="191919"/>
                </a:solidFill>
              </a:rPr>
              <a:t>e</a:t>
            </a:r>
            <a:r>
              <a:rPr sz="2400" spc="165" dirty="0">
                <a:solidFill>
                  <a:srgbClr val="191919"/>
                </a:solidFill>
              </a:rPr>
              <a:t>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2771" y="1858009"/>
            <a:ext cx="135890" cy="169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1100" spc="225" dirty="0">
                <a:solidFill>
                  <a:srgbClr val="191919"/>
                </a:solidFill>
                <a:latin typeface="Times New Roman"/>
                <a:cs typeface="Times New Roman"/>
              </a:rPr>
              <a:t>●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2771" y="2712719"/>
            <a:ext cx="135890" cy="169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1100" spc="195" dirty="0">
                <a:solidFill>
                  <a:srgbClr val="191919"/>
                </a:solidFill>
                <a:latin typeface="Times New Roman"/>
                <a:cs typeface="Times New Roman"/>
              </a:rPr>
              <a:t>●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2771" y="3994150"/>
            <a:ext cx="135890" cy="169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1100" spc="195" dirty="0">
                <a:solidFill>
                  <a:srgbClr val="191919"/>
                </a:solidFill>
                <a:latin typeface="Times New Roman"/>
                <a:cs typeface="Times New Roman"/>
              </a:rPr>
              <a:t>●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9152" y="3895092"/>
            <a:ext cx="8603615" cy="22461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2400" spc="2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400" spc="360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400" spc="165" dirty="0">
                <a:solidFill>
                  <a:srgbClr val="191919"/>
                </a:solidFill>
                <a:latin typeface="Times New Roman"/>
                <a:cs typeface="Times New Roman"/>
              </a:rPr>
              <a:t>y</a:t>
            </a:r>
            <a:r>
              <a:rPr sz="2400" spc="18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400" spc="245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400" spc="345" dirty="0">
                <a:solidFill>
                  <a:srgbClr val="191919"/>
                </a:solidFill>
                <a:latin typeface="Times New Roman"/>
                <a:cs typeface="Times New Roman"/>
              </a:rPr>
              <a:t>b</a:t>
            </a:r>
            <a:r>
              <a:rPr sz="2400" spc="85" dirty="0">
                <a:solidFill>
                  <a:srgbClr val="191919"/>
                </a:solidFill>
                <a:latin typeface="Times New Roman"/>
                <a:cs typeface="Times New Roman"/>
              </a:rPr>
              <a:t>j</a:t>
            </a:r>
            <a:r>
              <a:rPr sz="2400" spc="37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400" spc="300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400" spc="305" dirty="0">
                <a:solidFill>
                  <a:srgbClr val="191919"/>
                </a:solidFill>
                <a:latin typeface="Times New Roman"/>
                <a:cs typeface="Times New Roman"/>
              </a:rPr>
              <a:t>ts</a:t>
            </a:r>
            <a:r>
              <a:rPr sz="2400" spc="17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400" spc="349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400" spc="37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400" spc="33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400" spc="345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400" spc="370" dirty="0">
                <a:solidFill>
                  <a:srgbClr val="191919"/>
                </a:solidFill>
                <a:latin typeface="Times New Roman"/>
                <a:cs typeface="Times New Roman"/>
              </a:rPr>
              <a:t>h</a:t>
            </a:r>
            <a:r>
              <a:rPr sz="2400" spc="33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400" spc="380" dirty="0">
                <a:solidFill>
                  <a:srgbClr val="191919"/>
                </a:solidFill>
                <a:latin typeface="Times New Roman"/>
                <a:cs typeface="Times New Roman"/>
              </a:rPr>
              <a:t>b</a:t>
            </a:r>
            <a:r>
              <a:rPr sz="2400" spc="105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400" spc="37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400" spc="17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400" spc="215" dirty="0">
                <a:solidFill>
                  <a:srgbClr val="191919"/>
                </a:solidFill>
                <a:latin typeface="Times New Roman"/>
                <a:cs typeface="Times New Roman"/>
              </a:rPr>
              <a:t>fr</a:t>
            </a:r>
            <a:r>
              <a:rPr sz="2400" spc="250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400" spc="425" dirty="0">
                <a:solidFill>
                  <a:srgbClr val="191919"/>
                </a:solidFill>
                <a:latin typeface="Times New Roman"/>
                <a:cs typeface="Times New Roman"/>
              </a:rPr>
              <a:t>m</a:t>
            </a:r>
            <a:r>
              <a:rPr sz="2400" spc="18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400" spc="30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400" spc="370" dirty="0">
                <a:solidFill>
                  <a:srgbClr val="191919"/>
                </a:solidFill>
                <a:latin typeface="Times New Roman"/>
                <a:cs typeface="Times New Roman"/>
              </a:rPr>
              <a:t>he</a:t>
            </a:r>
            <a:r>
              <a:rPr sz="2400" spc="17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400" spc="349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400" spc="250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400" spc="245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400" spc="30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400" spc="17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400" spc="310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400" spc="36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400" spc="30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400" spc="18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400" spc="365" dirty="0">
                <a:solidFill>
                  <a:srgbClr val="191919"/>
                </a:solidFill>
                <a:latin typeface="Times New Roman"/>
                <a:cs typeface="Times New Roman"/>
              </a:rPr>
              <a:t>ar</a:t>
            </a:r>
            <a:r>
              <a:rPr sz="2400" spc="37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400" spc="17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400" spc="355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400" spc="37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400" spc="33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400" spc="345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400" spc="360" dirty="0">
                <a:solidFill>
                  <a:srgbClr val="191919"/>
                </a:solidFill>
                <a:latin typeface="Times New Roman"/>
                <a:cs typeface="Times New Roman"/>
              </a:rPr>
              <a:t>h</a:t>
            </a:r>
            <a:r>
              <a:rPr sz="2400" spc="33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400" spc="380" dirty="0">
                <a:solidFill>
                  <a:srgbClr val="191919"/>
                </a:solidFill>
                <a:latin typeface="Times New Roman"/>
                <a:cs typeface="Times New Roman"/>
              </a:rPr>
              <a:t>b</a:t>
            </a:r>
            <a:r>
              <a:rPr sz="2400" spc="105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400" spc="37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400" spc="165" dirty="0">
                <a:solidFill>
                  <a:srgbClr val="191919"/>
                </a:solidFill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  <a:p>
            <a:pPr marL="12696" marR="536463">
              <a:lnSpc>
                <a:spcPts val="2830"/>
              </a:lnSpc>
              <a:spcBef>
                <a:spcPts val="1165"/>
              </a:spcBef>
            </a:pPr>
            <a:r>
              <a:rPr sz="2400" spc="2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400" spc="360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400" spc="165" dirty="0">
                <a:solidFill>
                  <a:srgbClr val="191919"/>
                </a:solidFill>
                <a:latin typeface="Times New Roman"/>
                <a:cs typeface="Times New Roman"/>
              </a:rPr>
              <a:t>y</a:t>
            </a:r>
            <a:r>
              <a:rPr sz="2400" spc="18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400" spc="245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400" spc="345" dirty="0">
                <a:solidFill>
                  <a:srgbClr val="191919"/>
                </a:solidFill>
                <a:latin typeface="Times New Roman"/>
                <a:cs typeface="Times New Roman"/>
              </a:rPr>
              <a:t>b</a:t>
            </a:r>
            <a:r>
              <a:rPr sz="2400" spc="85" dirty="0">
                <a:solidFill>
                  <a:srgbClr val="191919"/>
                </a:solidFill>
                <a:latin typeface="Times New Roman"/>
                <a:cs typeface="Times New Roman"/>
              </a:rPr>
              <a:t>j</a:t>
            </a:r>
            <a:r>
              <a:rPr sz="2400" spc="37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400" spc="300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400" spc="305" dirty="0">
                <a:solidFill>
                  <a:srgbClr val="191919"/>
                </a:solidFill>
                <a:latin typeface="Times New Roman"/>
                <a:cs typeface="Times New Roman"/>
              </a:rPr>
              <a:t>ts</a:t>
            </a:r>
            <a:r>
              <a:rPr sz="2400" spc="17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400" spc="360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400" spc="250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400" spc="30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400" spc="17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400" spc="355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400" spc="37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400" spc="320" dirty="0">
                <a:solidFill>
                  <a:srgbClr val="191919"/>
                </a:solidFill>
                <a:latin typeface="Times New Roman"/>
                <a:cs typeface="Times New Roman"/>
              </a:rPr>
              <a:t>ac</a:t>
            </a:r>
            <a:r>
              <a:rPr sz="2400" spc="375" dirty="0">
                <a:solidFill>
                  <a:srgbClr val="191919"/>
                </a:solidFill>
                <a:latin typeface="Times New Roman"/>
                <a:cs typeface="Times New Roman"/>
              </a:rPr>
              <a:t>h</a:t>
            </a:r>
            <a:r>
              <a:rPr sz="2400" spc="33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400" spc="380" dirty="0">
                <a:solidFill>
                  <a:srgbClr val="191919"/>
                </a:solidFill>
                <a:latin typeface="Times New Roman"/>
                <a:cs typeface="Times New Roman"/>
              </a:rPr>
              <a:t>b</a:t>
            </a:r>
            <a:r>
              <a:rPr sz="2400" spc="105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400" spc="37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400" spc="17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400" spc="215" dirty="0">
                <a:solidFill>
                  <a:srgbClr val="191919"/>
                </a:solidFill>
                <a:latin typeface="Times New Roman"/>
                <a:cs typeface="Times New Roman"/>
              </a:rPr>
              <a:t>fr</a:t>
            </a:r>
            <a:r>
              <a:rPr sz="2400" spc="245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400" spc="425" dirty="0">
                <a:solidFill>
                  <a:srgbClr val="191919"/>
                </a:solidFill>
                <a:latin typeface="Times New Roman"/>
                <a:cs typeface="Times New Roman"/>
              </a:rPr>
              <a:t>m</a:t>
            </a:r>
            <a:r>
              <a:rPr sz="2400" spc="19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400" spc="31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400" spc="360" dirty="0">
                <a:solidFill>
                  <a:srgbClr val="191919"/>
                </a:solidFill>
                <a:latin typeface="Times New Roman"/>
                <a:cs typeface="Times New Roman"/>
              </a:rPr>
              <a:t>h</a:t>
            </a:r>
            <a:r>
              <a:rPr sz="2400" spc="37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400" spc="17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400" spc="349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400" spc="250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400" spc="245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400" spc="30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400" spc="17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400" spc="310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400" spc="36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400" spc="30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400" spc="18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400" spc="365" dirty="0">
                <a:solidFill>
                  <a:srgbClr val="191919"/>
                </a:solidFill>
                <a:latin typeface="Times New Roman"/>
                <a:cs typeface="Times New Roman"/>
              </a:rPr>
              <a:t>ar</a:t>
            </a:r>
            <a:r>
              <a:rPr sz="2400" spc="37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400" spc="17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400" spc="370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400" spc="245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400" spc="30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400" spc="274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400" spc="355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400" spc="37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400" spc="33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400" spc="345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400" spc="360" dirty="0">
                <a:solidFill>
                  <a:srgbClr val="191919"/>
                </a:solidFill>
                <a:latin typeface="Times New Roman"/>
                <a:cs typeface="Times New Roman"/>
              </a:rPr>
              <a:t>h</a:t>
            </a:r>
            <a:r>
              <a:rPr sz="2400" spc="33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400" spc="380" dirty="0">
                <a:solidFill>
                  <a:srgbClr val="191919"/>
                </a:solidFill>
                <a:latin typeface="Times New Roman"/>
                <a:cs typeface="Times New Roman"/>
              </a:rPr>
              <a:t>b</a:t>
            </a:r>
            <a:r>
              <a:rPr sz="2400" spc="105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400" spc="37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400" spc="165" dirty="0" smtClean="0">
                <a:solidFill>
                  <a:srgbClr val="191919"/>
                </a:solidFill>
                <a:latin typeface="Times New Roman"/>
                <a:cs typeface="Times New Roman"/>
              </a:rPr>
              <a:t>.</a:t>
            </a:r>
            <a:endParaRPr lang="en-US" sz="2400" spc="165" dirty="0" smtClean="0">
              <a:solidFill>
                <a:srgbClr val="191919"/>
              </a:solidFill>
              <a:latin typeface="Times New Roman"/>
              <a:cs typeface="Times New Roman"/>
            </a:endParaRPr>
          </a:p>
          <a:p>
            <a:pPr marL="12696" marR="536463">
              <a:lnSpc>
                <a:spcPts val="2830"/>
              </a:lnSpc>
              <a:spcBef>
                <a:spcPts val="1165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12696">
              <a:spcBef>
                <a:spcPts val="935"/>
              </a:spcBef>
            </a:pPr>
            <a:r>
              <a:rPr lang="en-US" sz="2400" spc="215" dirty="0" smtClean="0">
                <a:solidFill>
                  <a:srgbClr val="191919"/>
                </a:solidFill>
                <a:latin typeface="Times New Roman"/>
                <a:cs typeface="Times New Roman"/>
              </a:rPr>
              <a:t>-&gt; G</a:t>
            </a:r>
            <a:r>
              <a:rPr sz="2400" spc="355" dirty="0" smtClean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400" spc="335" dirty="0" smtClean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400" spc="380" dirty="0" smtClean="0">
                <a:solidFill>
                  <a:srgbClr val="191919"/>
                </a:solidFill>
                <a:latin typeface="Times New Roman"/>
                <a:cs typeface="Times New Roman"/>
              </a:rPr>
              <a:t>p</a:t>
            </a:r>
            <a:r>
              <a:rPr sz="2400" spc="360" dirty="0" smtClean="0">
                <a:solidFill>
                  <a:srgbClr val="191919"/>
                </a:solidFill>
                <a:latin typeface="Times New Roman"/>
                <a:cs typeface="Times New Roman"/>
              </a:rPr>
              <a:t>h</a:t>
            </a:r>
            <a:r>
              <a:rPr sz="2400" spc="180" dirty="0" smtClean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400" spc="310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400" spc="36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400" spc="420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400" spc="315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400" spc="300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400" spc="360" dirty="0">
                <a:solidFill>
                  <a:srgbClr val="191919"/>
                </a:solidFill>
                <a:latin typeface="Times New Roman"/>
                <a:cs typeface="Times New Roman"/>
              </a:rPr>
              <a:t>h</a:t>
            </a:r>
            <a:r>
              <a:rPr sz="2400" spc="18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400" spc="355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400" spc="254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400" spc="420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400" spc="315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400" spc="30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400" spc="105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400" spc="360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400" spc="345" dirty="0">
                <a:solidFill>
                  <a:srgbClr val="191919"/>
                </a:solidFill>
                <a:latin typeface="Times New Roman"/>
                <a:cs typeface="Times New Roman"/>
              </a:rPr>
              <a:t>g</a:t>
            </a:r>
            <a:r>
              <a:rPr sz="2400" spc="17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400" spc="420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400" spc="26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400" spc="18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400" spc="30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400" spc="360" dirty="0">
                <a:solidFill>
                  <a:srgbClr val="191919"/>
                </a:solidFill>
                <a:latin typeface="Times New Roman"/>
                <a:cs typeface="Times New Roman"/>
              </a:rPr>
              <a:t>h</a:t>
            </a:r>
            <a:r>
              <a:rPr sz="2400" spc="37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400" spc="17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400" spc="355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400" spc="245" dirty="0">
                <a:solidFill>
                  <a:srgbClr val="191919"/>
                </a:solidFill>
                <a:latin typeface="Times New Roman"/>
                <a:cs typeface="Times New Roman"/>
              </a:rPr>
              <a:t>oo</a:t>
            </a:r>
            <a:r>
              <a:rPr sz="2400" spc="30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400" spc="18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400" spc="310" dirty="0" smtClean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400" spc="360" dirty="0" smtClean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400" spc="305" dirty="0" smtClean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72771" y="4489450"/>
            <a:ext cx="135890" cy="169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1100" spc="195" dirty="0">
                <a:solidFill>
                  <a:srgbClr val="191919"/>
                </a:solidFill>
                <a:latin typeface="Times New Roman"/>
                <a:cs typeface="Times New Roman"/>
              </a:rPr>
              <a:t>●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4190" y="555293"/>
            <a:ext cx="9075420" cy="7540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88783"/>
            <a:r>
              <a:rPr spc="445" dirty="0"/>
              <a:t>Appro</a:t>
            </a:r>
            <a:r>
              <a:rPr spc="280" dirty="0"/>
              <a:t>x</a:t>
            </a:r>
            <a:r>
              <a:rPr spc="146" dirty="0"/>
              <a:t>i</a:t>
            </a:r>
            <a:r>
              <a:rPr spc="750" dirty="0"/>
              <a:t>m</a:t>
            </a:r>
            <a:r>
              <a:rPr spc="660" dirty="0"/>
              <a:t>a</a:t>
            </a:r>
            <a:r>
              <a:rPr spc="535" dirty="0"/>
              <a:t>t</a:t>
            </a:r>
            <a:r>
              <a:rPr spc="170" dirty="0"/>
              <a:t>i</a:t>
            </a:r>
            <a:r>
              <a:rPr spc="610" dirty="0"/>
              <a:t>n</a:t>
            </a:r>
            <a:r>
              <a:rPr spc="615" dirty="0"/>
              <a:t>g</a:t>
            </a:r>
            <a:r>
              <a:rPr spc="290" dirty="0"/>
              <a:t> </a:t>
            </a:r>
            <a:r>
              <a:rPr spc="315" dirty="0"/>
              <a:t>G</a:t>
            </a:r>
            <a:r>
              <a:rPr spc="660" dirty="0"/>
              <a:t>a</a:t>
            </a:r>
            <a:r>
              <a:rPr spc="625" dirty="0"/>
              <a:t>r</a:t>
            </a:r>
            <a:r>
              <a:rPr spc="675" dirty="0"/>
              <a:t>b</a:t>
            </a:r>
            <a:r>
              <a:rPr spc="590" dirty="0"/>
              <a:t>a</a:t>
            </a:r>
            <a:r>
              <a:rPr spc="615" dirty="0"/>
              <a:t>ge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3700" y="2178050"/>
            <a:ext cx="9309100" cy="3893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>
              <a:lnSpc>
                <a:spcPts val="3019"/>
              </a:lnSpc>
            </a:pPr>
            <a:r>
              <a:rPr sz="2600" spc="150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600" spc="360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600" spc="16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370" dirty="0">
                <a:solidFill>
                  <a:srgbClr val="191919"/>
                </a:solidFill>
                <a:latin typeface="Times New Roman"/>
                <a:cs typeface="Times New Roman"/>
              </a:rPr>
              <a:t>gen</a:t>
            </a:r>
            <a:r>
              <a:rPr sz="2600" spc="34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600" spc="349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600" spc="390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600" spc="134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600" spc="130" dirty="0">
                <a:solidFill>
                  <a:srgbClr val="191919"/>
                </a:solidFill>
                <a:latin typeface="Times New Roman"/>
                <a:cs typeface="Times New Roman"/>
              </a:rPr>
              <a:t>,</a:t>
            </a:r>
            <a:r>
              <a:rPr sz="2600" spc="17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b="1" spc="434" dirty="0" smtClean="0">
                <a:solidFill>
                  <a:srgbClr val="0000FF"/>
                </a:solidFill>
                <a:latin typeface="Times New Roman"/>
                <a:cs typeface="Times New Roman"/>
              </a:rPr>
              <a:t>u</a:t>
            </a:r>
            <a:r>
              <a:rPr sz="2600" b="1" spc="425" dirty="0" smtClean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600" b="1" spc="365" dirty="0" smtClean="0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  <a:r>
              <a:rPr sz="2600" b="1" spc="484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600" b="1" spc="409" dirty="0" smtClean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sz="2600" b="1" spc="250" dirty="0" smtClean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2600" b="1" spc="365" dirty="0" smtClean="0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  <a:r>
              <a:rPr sz="2600" b="1" spc="375" dirty="0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2600" b="1" spc="305" dirty="0" smtClean="0">
                <a:solidFill>
                  <a:srgbClr val="0000FF"/>
                </a:solidFill>
                <a:latin typeface="Times New Roman"/>
                <a:cs typeface="Times New Roman"/>
              </a:rPr>
              <a:t>bl</a:t>
            </a:r>
            <a:r>
              <a:rPr sz="2600" b="1" spc="495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600" b="1" spc="19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600" spc="335" dirty="0">
                <a:solidFill>
                  <a:srgbClr val="191919"/>
                </a:solidFill>
                <a:latin typeface="Times New Roman"/>
                <a:cs typeface="Times New Roman"/>
              </a:rPr>
              <a:t>w</a:t>
            </a:r>
            <a:r>
              <a:rPr sz="2600" spc="395" dirty="0">
                <a:solidFill>
                  <a:srgbClr val="191919"/>
                </a:solidFill>
                <a:latin typeface="Times New Roman"/>
                <a:cs typeface="Times New Roman"/>
              </a:rPr>
              <a:t>he</a:t>
            </a:r>
            <a:r>
              <a:rPr sz="2600" spc="23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600" spc="349" dirty="0">
                <a:solidFill>
                  <a:srgbClr val="191919"/>
                </a:solidFill>
                <a:latin typeface="Times New Roman"/>
                <a:cs typeface="Times New Roman"/>
              </a:rPr>
              <a:t>h</a:t>
            </a:r>
            <a:r>
              <a:rPr sz="2600" spc="38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600" spc="360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600" spc="16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390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600" spc="360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600" spc="17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290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600" spc="285" dirty="0">
                <a:solidFill>
                  <a:srgbClr val="191919"/>
                </a:solidFill>
                <a:latin typeface="Times New Roman"/>
                <a:cs typeface="Times New Roman"/>
              </a:rPr>
              <a:t>b</a:t>
            </a:r>
            <a:r>
              <a:rPr sz="2600" spc="80" dirty="0">
                <a:solidFill>
                  <a:srgbClr val="191919"/>
                </a:solidFill>
                <a:latin typeface="Times New Roman"/>
                <a:cs typeface="Times New Roman"/>
              </a:rPr>
              <a:t>j</a:t>
            </a:r>
            <a:r>
              <a:rPr sz="2600" spc="375" dirty="0">
                <a:solidFill>
                  <a:srgbClr val="191919"/>
                </a:solidFill>
                <a:latin typeface="Times New Roman"/>
                <a:cs typeface="Times New Roman"/>
              </a:rPr>
              <a:t>ec</a:t>
            </a:r>
            <a:r>
              <a:rPr sz="2600" spc="23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600" spc="18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200" dirty="0">
                <a:solidFill>
                  <a:srgbClr val="191919"/>
                </a:solidFill>
                <a:latin typeface="Times New Roman"/>
                <a:cs typeface="Times New Roman"/>
              </a:rPr>
              <a:t>is</a:t>
            </a:r>
            <a:r>
              <a:rPr sz="2600" spc="15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500" spc="370" dirty="0">
                <a:solidFill>
                  <a:srgbClr val="191919"/>
                </a:solidFill>
                <a:latin typeface="Times New Roman"/>
                <a:cs typeface="Times New Roman"/>
              </a:rPr>
              <a:t>g</a:t>
            </a:r>
            <a:r>
              <a:rPr sz="2500" spc="40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500" spc="370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500" spc="414" dirty="0">
                <a:solidFill>
                  <a:srgbClr val="191919"/>
                </a:solidFill>
                <a:latin typeface="Times New Roman"/>
                <a:cs typeface="Times New Roman"/>
              </a:rPr>
              <a:t>b</a:t>
            </a:r>
            <a:r>
              <a:rPr sz="2500" spc="370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500" spc="305" dirty="0">
                <a:solidFill>
                  <a:srgbClr val="191919"/>
                </a:solidFill>
                <a:latin typeface="Times New Roman"/>
                <a:cs typeface="Times New Roman"/>
              </a:rPr>
              <a:t>ge.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31900" y="3168650"/>
            <a:ext cx="6795134" cy="339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2200" spc="345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200" spc="34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200" spc="33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200" spc="325" dirty="0">
                <a:solidFill>
                  <a:srgbClr val="191919"/>
                </a:solidFill>
                <a:latin typeface="Times New Roman"/>
                <a:cs typeface="Times New Roman"/>
              </a:rPr>
              <a:t>d</a:t>
            </a:r>
            <a:r>
              <a:rPr sz="2200" spc="15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200" spc="180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200" spc="335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200" spc="15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200" spc="320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200" spc="33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200" spc="85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200" spc="146" dirty="0">
                <a:solidFill>
                  <a:srgbClr val="191919"/>
                </a:solidFill>
                <a:latin typeface="Times New Roman"/>
                <a:cs typeface="Times New Roman"/>
              </a:rPr>
              <a:t>y</a:t>
            </a:r>
            <a:r>
              <a:rPr sz="2200" spc="16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200" spc="235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200" spc="325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200" spc="15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200" spc="34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200" spc="16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200" spc="260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200" spc="235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200" spc="320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200" spc="280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200" spc="34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200" spc="320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200" spc="265" dirty="0">
                <a:solidFill>
                  <a:srgbClr val="191919"/>
                </a:solidFill>
                <a:latin typeface="Times New Roman"/>
                <a:cs typeface="Times New Roman"/>
              </a:rPr>
              <a:t>v</a:t>
            </a:r>
            <a:r>
              <a:rPr sz="2200" spc="23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200" spc="18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200" spc="180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200" spc="250" dirty="0">
                <a:solidFill>
                  <a:srgbClr val="191919"/>
                </a:solidFill>
                <a:latin typeface="Times New Roman"/>
                <a:cs typeface="Times New Roman"/>
              </a:rPr>
              <a:t>v</a:t>
            </a:r>
            <a:r>
              <a:rPr sz="2200" spc="22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200" spc="16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200" spc="340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200" spc="325" dirty="0">
                <a:solidFill>
                  <a:srgbClr val="191919"/>
                </a:solidFill>
                <a:latin typeface="Times New Roman"/>
                <a:cs typeface="Times New Roman"/>
              </a:rPr>
              <a:t>p</a:t>
            </a:r>
            <a:r>
              <a:rPr sz="2200" spc="320" dirty="0">
                <a:solidFill>
                  <a:srgbClr val="191919"/>
                </a:solidFill>
                <a:latin typeface="Times New Roman"/>
                <a:cs typeface="Times New Roman"/>
              </a:rPr>
              <a:t>pr</a:t>
            </a:r>
            <a:r>
              <a:rPr sz="2200" spc="235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200" spc="150" dirty="0">
                <a:solidFill>
                  <a:srgbClr val="191919"/>
                </a:solidFill>
                <a:latin typeface="Times New Roman"/>
                <a:cs typeface="Times New Roman"/>
              </a:rPr>
              <a:t>x</a:t>
            </a:r>
            <a:r>
              <a:rPr sz="2200" spc="75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200" spc="395" dirty="0">
                <a:solidFill>
                  <a:srgbClr val="191919"/>
                </a:solidFill>
                <a:latin typeface="Times New Roman"/>
                <a:cs typeface="Times New Roman"/>
              </a:rPr>
              <a:t>m</a:t>
            </a:r>
            <a:r>
              <a:rPr sz="2200" spc="340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200" spc="28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200" spc="85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200" spc="225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200" spc="330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200" spc="155" dirty="0">
                <a:solidFill>
                  <a:srgbClr val="191919"/>
                </a:solidFill>
                <a:latin typeface="Times New Roman"/>
                <a:cs typeface="Times New Roman"/>
              </a:rPr>
              <a:t>.</a:t>
            </a: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74700" y="3778250"/>
            <a:ext cx="8428355" cy="767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>
              <a:lnSpc>
                <a:spcPts val="3008"/>
              </a:lnSpc>
            </a:pPr>
            <a:r>
              <a:rPr sz="2500" spc="229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500" spc="165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500" spc="18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500" spc="240" dirty="0">
                <a:solidFill>
                  <a:srgbClr val="191919"/>
                </a:solidFill>
                <a:latin typeface="Times New Roman"/>
                <a:cs typeface="Times New Roman"/>
              </a:rPr>
              <a:t>obj</a:t>
            </a:r>
            <a:r>
              <a:rPr sz="2500" spc="40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500" spc="390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500" spc="24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500" spc="185" dirty="0">
                <a:solidFill>
                  <a:srgbClr val="191919"/>
                </a:solidFill>
                <a:latin typeface="Times New Roman"/>
                <a:cs typeface="Times New Roman"/>
              </a:rPr>
              <a:t> i</a:t>
            </a:r>
            <a:r>
              <a:rPr sz="2500" spc="265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500" spc="204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500" b="1" spc="225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500" b="1" spc="420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500" b="1" spc="470" dirty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2500" b="1" spc="450" dirty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sz="2500" b="1" spc="445" dirty="0">
                <a:solidFill>
                  <a:srgbClr val="0000FF"/>
                </a:solidFill>
                <a:latin typeface="Times New Roman"/>
                <a:cs typeface="Times New Roman"/>
              </a:rPr>
              <a:t>h</a:t>
            </a:r>
            <a:r>
              <a:rPr sz="2500" b="1" spc="395" dirty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2500" b="1" spc="385" dirty="0">
                <a:solidFill>
                  <a:srgbClr val="0000FF"/>
                </a:solidFill>
                <a:latin typeface="Times New Roman"/>
                <a:cs typeface="Times New Roman"/>
              </a:rPr>
              <a:t>b</a:t>
            </a:r>
            <a:r>
              <a:rPr sz="2500" b="1" spc="270" dirty="0">
                <a:solidFill>
                  <a:srgbClr val="0000FF"/>
                </a:solidFill>
                <a:latin typeface="Times New Roman"/>
                <a:cs typeface="Times New Roman"/>
              </a:rPr>
              <a:t>l</a:t>
            </a:r>
            <a:r>
              <a:rPr sz="2500" b="1" spc="505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500" b="1" spc="19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500" spc="90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500" spc="114" dirty="0">
                <a:solidFill>
                  <a:srgbClr val="191919"/>
                </a:solidFill>
                <a:latin typeface="Times New Roman"/>
                <a:cs typeface="Times New Roman"/>
              </a:rPr>
              <a:t>f</a:t>
            </a:r>
            <a:r>
              <a:rPr sz="2500" spc="19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500" spc="110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500" spc="330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500" spc="19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500" spc="355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500" spc="360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500" spc="380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500" spc="18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500" spc="380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500" spc="280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500" spc="114" dirty="0">
                <a:solidFill>
                  <a:srgbClr val="191919"/>
                </a:solidFill>
                <a:latin typeface="Times New Roman"/>
                <a:cs typeface="Times New Roman"/>
              </a:rPr>
              <a:t>il</a:t>
            </a:r>
            <a:r>
              <a:rPr sz="2500" spc="120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500" spc="18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500" spc="400" dirty="0">
                <a:solidFill>
                  <a:srgbClr val="191919"/>
                </a:solidFill>
                <a:latin typeface="Times New Roman"/>
                <a:cs typeface="Times New Roman"/>
              </a:rPr>
              <a:t>b</a:t>
            </a:r>
            <a:r>
              <a:rPr sz="2500" spc="36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500" spc="18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500" spc="315" dirty="0">
                <a:solidFill>
                  <a:srgbClr val="191919"/>
                </a:solidFill>
                <a:latin typeface="Times New Roman"/>
                <a:cs typeface="Times New Roman"/>
              </a:rPr>
              <a:t>refe</a:t>
            </a:r>
            <a:r>
              <a:rPr sz="2500" spc="370" dirty="0">
                <a:solidFill>
                  <a:srgbClr val="191919"/>
                </a:solidFill>
                <a:latin typeface="Times New Roman"/>
                <a:cs typeface="Times New Roman"/>
              </a:rPr>
              <a:t>rence</a:t>
            </a:r>
            <a:r>
              <a:rPr sz="2500" spc="380" dirty="0">
                <a:solidFill>
                  <a:srgbClr val="191919"/>
                </a:solidFill>
                <a:latin typeface="Times New Roman"/>
                <a:cs typeface="Times New Roman"/>
              </a:rPr>
              <a:t>d</a:t>
            </a:r>
            <a:r>
              <a:rPr sz="2500" spc="19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500" spc="370" dirty="0">
                <a:solidFill>
                  <a:srgbClr val="191919"/>
                </a:solidFill>
                <a:latin typeface="Times New Roman"/>
                <a:cs typeface="Times New Roman"/>
              </a:rPr>
              <a:t>b</a:t>
            </a:r>
            <a:r>
              <a:rPr sz="2500" spc="175" dirty="0">
                <a:solidFill>
                  <a:srgbClr val="191919"/>
                </a:solidFill>
                <a:latin typeface="Times New Roman"/>
                <a:cs typeface="Times New Roman"/>
              </a:rPr>
              <a:t>y</a:t>
            </a:r>
            <a:r>
              <a:rPr sz="2500" spc="18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500" spc="33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500" spc="414" dirty="0">
                <a:solidFill>
                  <a:srgbClr val="191919"/>
                </a:solidFill>
                <a:latin typeface="Times New Roman"/>
                <a:cs typeface="Times New Roman"/>
              </a:rPr>
              <a:t>h</a:t>
            </a:r>
            <a:r>
              <a:rPr sz="2500" spc="37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500" spc="18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500" spc="450" dirty="0">
                <a:solidFill>
                  <a:srgbClr val="191919"/>
                </a:solidFill>
                <a:latin typeface="Times New Roman"/>
                <a:cs typeface="Times New Roman"/>
              </a:rPr>
              <a:t>p</a:t>
            </a:r>
            <a:r>
              <a:rPr sz="2500" spc="295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500" spc="390" dirty="0">
                <a:solidFill>
                  <a:srgbClr val="191919"/>
                </a:solidFill>
                <a:latin typeface="Times New Roman"/>
                <a:cs typeface="Times New Roman"/>
              </a:rPr>
              <a:t>og</a:t>
            </a:r>
            <a:r>
              <a:rPr sz="2500" spc="250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500" spc="40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500" spc="455" dirty="0">
                <a:solidFill>
                  <a:srgbClr val="191919"/>
                </a:solidFill>
                <a:latin typeface="Times New Roman"/>
                <a:cs typeface="Times New Roman"/>
              </a:rPr>
              <a:t>m</a:t>
            </a:r>
            <a:r>
              <a:rPr sz="2500" spc="180" dirty="0">
                <a:solidFill>
                  <a:srgbClr val="191919"/>
                </a:solidFill>
                <a:latin typeface="Times New Roman"/>
                <a:cs typeface="Times New Roman"/>
              </a:rPr>
              <a:t>.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79500" y="5226050"/>
            <a:ext cx="8165465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endParaRPr lang="en-US" sz="2200" spc="325" dirty="0">
              <a:solidFill>
                <a:srgbClr val="191919"/>
              </a:solidFill>
              <a:latin typeface="Times New Roman"/>
              <a:cs typeface="Times New Roman"/>
            </a:endParaRPr>
          </a:p>
          <a:p>
            <a:pPr marL="12696"/>
            <a:endParaRPr lang="en-US" sz="2200" spc="325" dirty="0">
              <a:solidFill>
                <a:srgbClr val="191919"/>
              </a:solidFill>
              <a:latin typeface="Times New Roman"/>
              <a:cs typeface="Times New Roman"/>
            </a:endParaRPr>
          </a:p>
          <a:p>
            <a:pPr marL="12696"/>
            <a:r>
              <a:rPr lang="en-US" sz="2200" b="1" spc="325" dirty="0">
                <a:solidFill>
                  <a:srgbClr val="191919"/>
                </a:solidFill>
                <a:latin typeface="Times New Roman"/>
                <a:cs typeface="Times New Roman"/>
              </a:rPr>
              <a:t>Garbage Collector - </a:t>
            </a:r>
            <a:r>
              <a:rPr lang="en-US" sz="2200" spc="325" dirty="0">
                <a:solidFill>
                  <a:srgbClr val="191919"/>
                </a:solidFill>
                <a:latin typeface="Times New Roman"/>
                <a:cs typeface="Times New Roman"/>
              </a:rPr>
              <a:t>D</a:t>
            </a:r>
            <a:r>
              <a:rPr sz="2200" spc="33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200" spc="23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200" spc="39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200" spc="260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200" spc="28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200" spc="15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200" spc="34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200" spc="320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200" spc="325" dirty="0">
                <a:solidFill>
                  <a:srgbClr val="191919"/>
                </a:solidFill>
                <a:latin typeface="Times New Roman"/>
                <a:cs typeface="Times New Roman"/>
              </a:rPr>
              <a:t>d</a:t>
            </a:r>
            <a:r>
              <a:rPr sz="2200" spc="15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200" spc="320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200" spc="34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200" spc="260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200" spc="85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200" spc="340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200" spc="85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200" spc="400" dirty="0">
                <a:solidFill>
                  <a:srgbClr val="191919"/>
                </a:solidFill>
                <a:latin typeface="Times New Roman"/>
                <a:cs typeface="Times New Roman"/>
              </a:rPr>
              <a:t>m</a:t>
            </a:r>
            <a:r>
              <a:rPr sz="2200" spc="15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200" spc="330" dirty="0">
                <a:solidFill>
                  <a:srgbClr val="191919"/>
                </a:solidFill>
                <a:latin typeface="Times New Roman"/>
                <a:cs typeface="Times New Roman"/>
              </a:rPr>
              <a:t>u</a:t>
            </a:r>
            <a:r>
              <a:rPr sz="2200" spc="320" dirty="0">
                <a:solidFill>
                  <a:srgbClr val="191919"/>
                </a:solidFill>
                <a:latin typeface="Times New Roman"/>
                <a:cs typeface="Times New Roman"/>
              </a:rPr>
              <a:t>nr</a:t>
            </a:r>
            <a:r>
              <a:rPr sz="2200" spc="33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200" spc="34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200" spc="260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200" spc="330" dirty="0">
                <a:solidFill>
                  <a:srgbClr val="191919"/>
                </a:solidFill>
                <a:latin typeface="Times New Roman"/>
                <a:cs typeface="Times New Roman"/>
              </a:rPr>
              <a:t>h</a:t>
            </a:r>
            <a:r>
              <a:rPr sz="2200" spc="340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200" spc="320" dirty="0">
                <a:solidFill>
                  <a:srgbClr val="191919"/>
                </a:solidFill>
                <a:latin typeface="Times New Roman"/>
                <a:cs typeface="Times New Roman"/>
              </a:rPr>
              <a:t>b</a:t>
            </a:r>
            <a:r>
              <a:rPr sz="2200" spc="85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200" spc="33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200" spc="16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200" spc="235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200" spc="320" dirty="0">
                <a:solidFill>
                  <a:srgbClr val="191919"/>
                </a:solidFill>
                <a:latin typeface="Times New Roman"/>
                <a:cs typeface="Times New Roman"/>
              </a:rPr>
              <a:t>b</a:t>
            </a:r>
            <a:r>
              <a:rPr sz="2200" spc="69" dirty="0">
                <a:solidFill>
                  <a:srgbClr val="191919"/>
                </a:solidFill>
                <a:latin typeface="Times New Roman"/>
                <a:cs typeface="Times New Roman"/>
              </a:rPr>
              <a:t>j</a:t>
            </a:r>
            <a:r>
              <a:rPr sz="2200" spc="33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200" spc="260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200" spc="229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200" spc="330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200" spc="155" dirty="0">
                <a:solidFill>
                  <a:srgbClr val="191919"/>
                </a:solidFill>
                <a:latin typeface="Times New Roman"/>
                <a:cs typeface="Times New Roman"/>
              </a:rPr>
              <a:t>.</a:t>
            </a:r>
            <a:endParaRPr sz="22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4190" y="627107"/>
            <a:ext cx="9075420" cy="6104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91389"/>
            <a:r>
              <a:rPr sz="4000" spc="520" dirty="0"/>
              <a:t>M</a:t>
            </a:r>
            <a:r>
              <a:rPr sz="4000" spc="600" dirty="0"/>
              <a:t>a</a:t>
            </a:r>
            <a:r>
              <a:rPr sz="4000" spc="565" dirty="0"/>
              <a:t>r</a:t>
            </a:r>
            <a:r>
              <a:rPr sz="4000" spc="340" dirty="0"/>
              <a:t>k</a:t>
            </a:r>
            <a:r>
              <a:rPr sz="4000" spc="260" dirty="0"/>
              <a:t>-</a:t>
            </a:r>
            <a:r>
              <a:rPr sz="4000" spc="349" dirty="0"/>
              <a:t>a</a:t>
            </a:r>
            <a:r>
              <a:rPr sz="4000" spc="550" dirty="0"/>
              <a:t>n</a:t>
            </a:r>
            <a:r>
              <a:rPr sz="4000" spc="434" dirty="0"/>
              <a:t>d-Sw</a:t>
            </a:r>
            <a:r>
              <a:rPr sz="4000" spc="355" dirty="0"/>
              <a:t>e</a:t>
            </a:r>
            <a:r>
              <a:rPr sz="4000" spc="580" dirty="0"/>
              <a:t>e</a:t>
            </a:r>
            <a:r>
              <a:rPr sz="4000" spc="545" dirty="0"/>
              <a:t>p</a:t>
            </a:r>
            <a:r>
              <a:rPr sz="4000" spc="229" dirty="0"/>
              <a:t>:</a:t>
            </a:r>
            <a:r>
              <a:rPr sz="4000" spc="265" dirty="0"/>
              <a:t> </a:t>
            </a:r>
            <a:r>
              <a:rPr sz="4000" spc="204" dirty="0"/>
              <a:t>T</a:t>
            </a:r>
            <a:r>
              <a:rPr sz="4000" spc="550" dirty="0"/>
              <a:t>h</a:t>
            </a:r>
            <a:r>
              <a:rPr sz="4000" spc="580" dirty="0"/>
              <a:t>e</a:t>
            </a:r>
            <a:r>
              <a:rPr sz="4000" spc="265" dirty="0"/>
              <a:t> </a:t>
            </a:r>
            <a:r>
              <a:rPr sz="4000" spc="-10" dirty="0"/>
              <a:t>A</a:t>
            </a:r>
            <a:r>
              <a:rPr sz="4000" spc="335" dirty="0"/>
              <a:t>lg</a:t>
            </a:r>
            <a:r>
              <a:rPr sz="4000" spc="430" dirty="0"/>
              <a:t>o</a:t>
            </a:r>
            <a:r>
              <a:rPr sz="4000" spc="565" dirty="0"/>
              <a:t>r</a:t>
            </a:r>
            <a:r>
              <a:rPr sz="4000" spc="325" dirty="0"/>
              <a:t>i</a:t>
            </a:r>
            <a:r>
              <a:rPr sz="4000" spc="330" dirty="0"/>
              <a:t>t</a:t>
            </a:r>
            <a:r>
              <a:rPr sz="4000" spc="550" dirty="0"/>
              <a:t>h</a:t>
            </a:r>
            <a:r>
              <a:rPr sz="4000" spc="680" dirty="0"/>
              <a:t>m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579121" y="1858010"/>
            <a:ext cx="141605" cy="169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1100" spc="215" dirty="0">
                <a:solidFill>
                  <a:srgbClr val="191919"/>
                </a:solidFill>
                <a:latin typeface="Times New Roman"/>
                <a:cs typeface="Times New Roman"/>
              </a:rPr>
              <a:t>●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0739" y="1750059"/>
            <a:ext cx="6917690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>
              <a:spcBef>
                <a:spcPts val="1080"/>
              </a:spcBef>
            </a:pPr>
            <a:r>
              <a:rPr sz="2600" b="1" spc="390" dirty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sz="2600" b="1" spc="375" dirty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2600" b="1" spc="204" dirty="0">
                <a:solidFill>
                  <a:srgbClr val="0000FF"/>
                </a:solidFill>
                <a:latin typeface="Times New Roman"/>
                <a:cs typeface="Times New Roman"/>
              </a:rPr>
              <a:t>r</a:t>
            </a:r>
            <a:r>
              <a:rPr sz="2600" b="1" spc="345" dirty="0">
                <a:solidFill>
                  <a:srgbClr val="0000FF"/>
                </a:solidFill>
                <a:latin typeface="Times New Roman"/>
                <a:cs typeface="Times New Roman"/>
              </a:rPr>
              <a:t>k</a:t>
            </a:r>
            <a:r>
              <a:rPr sz="2600" b="1" spc="250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2600" b="1" spc="434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600" b="1" spc="505" dirty="0">
                <a:solidFill>
                  <a:srgbClr val="0000FF"/>
                </a:solidFill>
                <a:latin typeface="Times New Roman"/>
                <a:cs typeface="Times New Roman"/>
              </a:rPr>
              <a:t>g</a:t>
            </a:r>
            <a:r>
              <a:rPr sz="2600" b="1" spc="24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600" b="1" spc="385" dirty="0">
                <a:solidFill>
                  <a:srgbClr val="0000FF"/>
                </a:solidFill>
                <a:latin typeface="Times New Roman"/>
                <a:cs typeface="Times New Roman"/>
              </a:rPr>
              <a:t>pha</a:t>
            </a:r>
            <a:r>
              <a:rPr sz="2600" b="1" spc="445" dirty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2600" b="1" spc="505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600" spc="150" dirty="0">
                <a:solidFill>
                  <a:srgbClr val="191919"/>
                </a:solidFill>
                <a:latin typeface="Times New Roman"/>
                <a:cs typeface="Times New Roman"/>
              </a:rPr>
              <a:t>:</a:t>
            </a:r>
            <a:r>
              <a:rPr sz="2600" spc="17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345" dirty="0">
                <a:solidFill>
                  <a:srgbClr val="191919"/>
                </a:solidFill>
                <a:latin typeface="Times New Roman"/>
                <a:cs typeface="Times New Roman"/>
              </a:rPr>
              <a:t>F</a:t>
            </a:r>
            <a:r>
              <a:rPr sz="2600" spc="245" dirty="0">
                <a:solidFill>
                  <a:srgbClr val="191919"/>
                </a:solidFill>
                <a:latin typeface="Times New Roman"/>
                <a:cs typeface="Times New Roman"/>
              </a:rPr>
              <a:t>in</a:t>
            </a:r>
            <a:r>
              <a:rPr sz="2600" spc="325" dirty="0">
                <a:solidFill>
                  <a:srgbClr val="191919"/>
                </a:solidFill>
                <a:latin typeface="Times New Roman"/>
                <a:cs typeface="Times New Roman"/>
              </a:rPr>
              <a:t>d</a:t>
            </a:r>
            <a:r>
              <a:rPr sz="2600" spc="17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380" dirty="0">
                <a:solidFill>
                  <a:srgbClr val="191919"/>
                </a:solidFill>
                <a:latin typeface="Times New Roman"/>
                <a:cs typeface="Times New Roman"/>
              </a:rPr>
              <a:t>rea</a:t>
            </a:r>
            <a:r>
              <a:rPr sz="2600" spc="349" dirty="0">
                <a:solidFill>
                  <a:srgbClr val="191919"/>
                </a:solidFill>
                <a:latin typeface="Times New Roman"/>
                <a:cs typeface="Times New Roman"/>
              </a:rPr>
              <a:t>ch</a:t>
            </a:r>
            <a:r>
              <a:rPr sz="2600" spc="330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600" spc="340" dirty="0">
                <a:solidFill>
                  <a:srgbClr val="191919"/>
                </a:solidFill>
                <a:latin typeface="Times New Roman"/>
                <a:cs typeface="Times New Roman"/>
              </a:rPr>
              <a:t>b</a:t>
            </a:r>
            <a:r>
              <a:rPr sz="2600" spc="180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600" spc="29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600" spc="18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229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600" spc="204" dirty="0">
                <a:solidFill>
                  <a:srgbClr val="191919"/>
                </a:solidFill>
                <a:latin typeface="Times New Roman"/>
                <a:cs typeface="Times New Roman"/>
              </a:rPr>
              <a:t>bj</a:t>
            </a:r>
            <a:r>
              <a:rPr sz="2600" spc="38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600" spc="375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600" spc="240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600" spc="235" dirty="0">
                <a:solidFill>
                  <a:srgbClr val="191919"/>
                </a:solidFill>
                <a:latin typeface="Times New Roman"/>
                <a:cs typeface="Times New Roman"/>
              </a:rPr>
              <a:t>s.</a:t>
            </a:r>
            <a:endParaRPr sz="26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27100" y="2559050"/>
            <a:ext cx="12890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1000" spc="190" dirty="0">
                <a:solidFill>
                  <a:srgbClr val="191919"/>
                </a:solidFill>
                <a:latin typeface="Times New Roman"/>
                <a:cs typeface="Times New Roman"/>
              </a:rPr>
              <a:t>●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55700" y="2406650"/>
            <a:ext cx="4500245" cy="8765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>
              <a:lnSpc>
                <a:spcPct val="131900"/>
              </a:lnSpc>
            </a:pPr>
            <a:r>
              <a:rPr sz="2200" spc="-10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200" spc="320" dirty="0">
                <a:solidFill>
                  <a:srgbClr val="191919"/>
                </a:solidFill>
                <a:latin typeface="Times New Roman"/>
                <a:cs typeface="Times New Roman"/>
              </a:rPr>
              <a:t>d</a:t>
            </a:r>
            <a:r>
              <a:rPr sz="2200" spc="325" dirty="0">
                <a:solidFill>
                  <a:srgbClr val="191919"/>
                </a:solidFill>
                <a:latin typeface="Times New Roman"/>
                <a:cs typeface="Times New Roman"/>
              </a:rPr>
              <a:t>d</a:t>
            </a:r>
            <a:r>
              <a:rPr sz="2200" spc="15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200" spc="28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200" spc="320" dirty="0">
                <a:solidFill>
                  <a:srgbClr val="191919"/>
                </a:solidFill>
                <a:latin typeface="Times New Roman"/>
                <a:cs typeface="Times New Roman"/>
              </a:rPr>
              <a:t>h</a:t>
            </a:r>
            <a:r>
              <a:rPr sz="2200" spc="33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200" spc="16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200" spc="320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200" spc="225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200" spc="235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200" spc="28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200" spc="15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200" spc="285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200" spc="33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200" spc="28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200" spc="15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200" spc="28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200" spc="235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200" spc="15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200" spc="34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200" spc="16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200" spc="315" dirty="0">
                <a:solidFill>
                  <a:srgbClr val="191919"/>
                </a:solidFill>
                <a:latin typeface="Times New Roman"/>
                <a:cs typeface="Times New Roman"/>
              </a:rPr>
              <a:t>w</a:t>
            </a:r>
            <a:r>
              <a:rPr sz="2200" spc="225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200" spc="320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200" spc="245" dirty="0">
                <a:solidFill>
                  <a:srgbClr val="191919"/>
                </a:solidFill>
                <a:latin typeface="Times New Roman"/>
                <a:cs typeface="Times New Roman"/>
              </a:rPr>
              <a:t>k</a:t>
            </a:r>
            <a:r>
              <a:rPr sz="2200" spc="85" dirty="0">
                <a:solidFill>
                  <a:srgbClr val="191919"/>
                </a:solidFill>
                <a:latin typeface="Times New Roman"/>
                <a:cs typeface="Times New Roman"/>
              </a:rPr>
              <a:t>li</a:t>
            </a:r>
            <a:r>
              <a:rPr sz="2200" spc="285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200" spc="209" dirty="0">
                <a:solidFill>
                  <a:srgbClr val="191919"/>
                </a:solidFill>
                <a:latin typeface="Times New Roman"/>
                <a:cs typeface="Times New Roman"/>
              </a:rPr>
              <a:t>t.</a:t>
            </a:r>
            <a:r>
              <a:rPr sz="2200" spc="20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200" spc="185" dirty="0">
                <a:solidFill>
                  <a:srgbClr val="191919"/>
                </a:solidFill>
                <a:latin typeface="Times New Roman"/>
                <a:cs typeface="Times New Roman"/>
              </a:rPr>
              <a:t>W</a:t>
            </a:r>
            <a:r>
              <a:rPr sz="2200" spc="320" dirty="0">
                <a:solidFill>
                  <a:srgbClr val="191919"/>
                </a:solidFill>
                <a:latin typeface="Times New Roman"/>
                <a:cs typeface="Times New Roman"/>
              </a:rPr>
              <a:t>h</a:t>
            </a:r>
            <a:r>
              <a:rPr sz="2200" spc="85" dirty="0">
                <a:solidFill>
                  <a:srgbClr val="191919"/>
                </a:solidFill>
                <a:latin typeface="Times New Roman"/>
                <a:cs typeface="Times New Roman"/>
              </a:rPr>
              <a:t>il</a:t>
            </a:r>
            <a:r>
              <a:rPr sz="2200" spc="33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200" spc="16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200" spc="300" dirty="0">
                <a:solidFill>
                  <a:srgbClr val="191919"/>
                </a:solidFill>
                <a:latin typeface="Times New Roman"/>
                <a:cs typeface="Times New Roman"/>
              </a:rPr>
              <a:t>th</a:t>
            </a:r>
            <a:r>
              <a:rPr sz="2200" spc="33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200" spc="15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200" spc="305" dirty="0">
                <a:solidFill>
                  <a:srgbClr val="191919"/>
                </a:solidFill>
                <a:latin typeface="Times New Roman"/>
                <a:cs typeface="Times New Roman"/>
              </a:rPr>
              <a:t>w</a:t>
            </a:r>
            <a:r>
              <a:rPr sz="2200" spc="235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200" spc="320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200" spc="245" dirty="0">
                <a:solidFill>
                  <a:srgbClr val="191919"/>
                </a:solidFill>
                <a:latin typeface="Times New Roman"/>
                <a:cs typeface="Times New Roman"/>
              </a:rPr>
              <a:t>k</a:t>
            </a:r>
            <a:r>
              <a:rPr sz="2200" spc="85" dirty="0">
                <a:solidFill>
                  <a:srgbClr val="191919"/>
                </a:solidFill>
                <a:latin typeface="Times New Roman"/>
                <a:cs typeface="Times New Roman"/>
              </a:rPr>
              <a:t>li</a:t>
            </a:r>
            <a:r>
              <a:rPr sz="2200" spc="280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200" spc="28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200" spc="15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200" spc="85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200" spc="285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200" spc="320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200" spc="209" dirty="0">
                <a:solidFill>
                  <a:srgbClr val="191919"/>
                </a:solidFill>
                <a:latin typeface="Times New Roman"/>
                <a:cs typeface="Times New Roman"/>
              </a:rPr>
              <a:t>'</a:t>
            </a:r>
            <a:r>
              <a:rPr sz="2200" spc="28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200" spc="16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200" spc="33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200" spc="395" dirty="0">
                <a:solidFill>
                  <a:srgbClr val="191919"/>
                </a:solidFill>
                <a:latin typeface="Times New Roman"/>
                <a:cs typeface="Times New Roman"/>
              </a:rPr>
              <a:t>m</a:t>
            </a:r>
            <a:r>
              <a:rPr sz="2200" spc="320" dirty="0">
                <a:solidFill>
                  <a:srgbClr val="191919"/>
                </a:solidFill>
                <a:latin typeface="Times New Roman"/>
                <a:cs typeface="Times New Roman"/>
              </a:rPr>
              <a:t>p</a:t>
            </a:r>
            <a:r>
              <a:rPr sz="2200" spc="150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200" spc="280" dirty="0">
                <a:solidFill>
                  <a:srgbClr val="191919"/>
                </a:solidFill>
                <a:latin typeface="Times New Roman"/>
                <a:cs typeface="Times New Roman"/>
              </a:rPr>
              <a:t>y</a:t>
            </a:r>
            <a:r>
              <a:rPr sz="2200" spc="134" dirty="0">
                <a:solidFill>
                  <a:srgbClr val="191919"/>
                </a:solidFill>
                <a:latin typeface="Times New Roman"/>
                <a:cs typeface="Times New Roman"/>
              </a:rPr>
              <a:t>:</a:t>
            </a: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8500" y="3016250"/>
            <a:ext cx="357505" cy="1524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1000" spc="190" dirty="0">
                <a:solidFill>
                  <a:srgbClr val="191919"/>
                </a:solidFill>
                <a:latin typeface="Times New Roman"/>
                <a:cs typeface="Times New Roman"/>
              </a:rPr>
              <a:t>●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55700" y="3549650"/>
            <a:ext cx="280036" cy="6010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1400" spc="69" dirty="0">
                <a:solidFill>
                  <a:srgbClr val="191919"/>
                </a:solidFill>
                <a:latin typeface="Times New Roman"/>
                <a:cs typeface="Times New Roman"/>
              </a:rPr>
              <a:t>–</a:t>
            </a:r>
            <a:endParaRPr sz="1400" dirty="0">
              <a:latin typeface="Times New Roman"/>
              <a:cs typeface="Times New Roman"/>
            </a:endParaRPr>
          </a:p>
          <a:p>
            <a:pPr marL="12696">
              <a:spcBef>
                <a:spcPts val="1250"/>
              </a:spcBef>
            </a:pPr>
            <a:r>
              <a:rPr sz="1400" spc="95" dirty="0">
                <a:solidFill>
                  <a:srgbClr val="191919"/>
                </a:solidFill>
                <a:latin typeface="Times New Roman"/>
                <a:cs typeface="Times New Roman"/>
              </a:rPr>
              <a:t>–</a:t>
            </a:r>
            <a:endParaRPr sz="14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36700" y="3397250"/>
            <a:ext cx="7679055" cy="982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2000" spc="160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000" spc="274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000" spc="320" dirty="0">
                <a:solidFill>
                  <a:srgbClr val="191919"/>
                </a:solidFill>
                <a:latin typeface="Times New Roman"/>
                <a:cs typeface="Times New Roman"/>
              </a:rPr>
              <a:t>m</a:t>
            </a:r>
            <a:r>
              <a:rPr sz="1900" spc="209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000" spc="114" dirty="0">
                <a:solidFill>
                  <a:srgbClr val="191919"/>
                </a:solidFill>
                <a:latin typeface="Times New Roman"/>
                <a:cs typeface="Times New Roman"/>
              </a:rPr>
              <a:t>v</a:t>
            </a:r>
            <a:r>
              <a:rPr sz="2000" spc="274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000" spc="14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000" spc="28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000" spc="270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000" spc="13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1900" spc="209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000" spc="254" dirty="0">
                <a:solidFill>
                  <a:srgbClr val="191919"/>
                </a:solidFill>
                <a:latin typeface="Times New Roman"/>
                <a:cs typeface="Times New Roman"/>
              </a:rPr>
              <a:t>b</a:t>
            </a:r>
            <a:r>
              <a:rPr sz="2000" spc="60" dirty="0">
                <a:solidFill>
                  <a:srgbClr val="191919"/>
                </a:solidFill>
                <a:latin typeface="Times New Roman"/>
                <a:cs typeface="Times New Roman"/>
              </a:rPr>
              <a:t>j</a:t>
            </a:r>
            <a:r>
              <a:rPr sz="2000" spc="274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000" spc="215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000" spc="23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000" spc="12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000" spc="160" dirty="0">
                <a:solidFill>
                  <a:srgbClr val="191919"/>
                </a:solidFill>
                <a:latin typeface="Times New Roman"/>
                <a:cs typeface="Times New Roman"/>
              </a:rPr>
              <a:t>fro</a:t>
            </a:r>
            <a:r>
              <a:rPr sz="2000" spc="330" dirty="0">
                <a:solidFill>
                  <a:srgbClr val="191919"/>
                </a:solidFill>
                <a:latin typeface="Times New Roman"/>
                <a:cs typeface="Times New Roman"/>
              </a:rPr>
              <a:t>m</a:t>
            </a:r>
            <a:r>
              <a:rPr sz="2000" spc="14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000" spc="240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000" spc="260" dirty="0">
                <a:solidFill>
                  <a:srgbClr val="191919"/>
                </a:solidFill>
                <a:latin typeface="Times New Roman"/>
                <a:cs typeface="Times New Roman"/>
              </a:rPr>
              <a:t>h</a:t>
            </a:r>
            <a:r>
              <a:rPr sz="2000" spc="274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000" spc="14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000" spc="240" dirty="0">
                <a:solidFill>
                  <a:srgbClr val="191919"/>
                </a:solidFill>
                <a:latin typeface="Times New Roman"/>
                <a:cs typeface="Times New Roman"/>
              </a:rPr>
              <a:t>w</a:t>
            </a:r>
            <a:r>
              <a:rPr sz="2000" spc="200" dirty="0">
                <a:solidFill>
                  <a:srgbClr val="191919"/>
                </a:solidFill>
                <a:latin typeface="Times New Roman"/>
                <a:cs typeface="Times New Roman"/>
              </a:rPr>
              <a:t>or</a:t>
            </a:r>
            <a:r>
              <a:rPr sz="2000" spc="229" dirty="0">
                <a:solidFill>
                  <a:srgbClr val="191919"/>
                </a:solidFill>
                <a:latin typeface="Times New Roman"/>
                <a:cs typeface="Times New Roman"/>
              </a:rPr>
              <a:t>k</a:t>
            </a:r>
            <a:r>
              <a:rPr sz="2000" spc="80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000" spc="120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000" spc="180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000" spc="170" dirty="0">
                <a:solidFill>
                  <a:srgbClr val="191919"/>
                </a:solidFill>
                <a:latin typeface="Times New Roman"/>
                <a:cs typeface="Times New Roman"/>
              </a:rPr>
              <a:t>t.</a:t>
            </a:r>
            <a:endParaRPr sz="2000" dirty="0">
              <a:latin typeface="Times New Roman"/>
              <a:cs typeface="Times New Roman"/>
            </a:endParaRPr>
          </a:p>
          <a:p>
            <a:pPr marL="12696" marR="6348">
              <a:lnSpc>
                <a:spcPts val="2250"/>
              </a:lnSpc>
              <a:spcBef>
                <a:spcPts val="758"/>
              </a:spcBef>
            </a:pPr>
            <a:r>
              <a:rPr sz="2000" spc="114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000" spc="65" dirty="0">
                <a:solidFill>
                  <a:srgbClr val="191919"/>
                </a:solidFill>
                <a:latin typeface="Times New Roman"/>
                <a:cs typeface="Times New Roman"/>
              </a:rPr>
              <a:t>f</a:t>
            </a:r>
            <a:r>
              <a:rPr sz="2000" spc="14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000" spc="265" dirty="0">
                <a:solidFill>
                  <a:srgbClr val="191919"/>
                </a:solidFill>
                <a:latin typeface="Times New Roman"/>
                <a:cs typeface="Times New Roman"/>
              </a:rPr>
              <a:t>no</a:t>
            </a:r>
            <a:r>
              <a:rPr sz="2000" spc="150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000" spc="134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000" spc="320" dirty="0">
                <a:solidFill>
                  <a:srgbClr val="191919"/>
                </a:solidFill>
                <a:latin typeface="Times New Roman"/>
                <a:cs typeface="Times New Roman"/>
              </a:rPr>
              <a:t>m</a:t>
            </a:r>
            <a:r>
              <a:rPr sz="2000" spc="28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000" spc="260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000" spc="195" dirty="0">
                <a:solidFill>
                  <a:srgbClr val="191919"/>
                </a:solidFill>
                <a:latin typeface="Times New Roman"/>
                <a:cs typeface="Times New Roman"/>
              </a:rPr>
              <a:t>k</a:t>
            </a:r>
            <a:r>
              <a:rPr sz="2000" spc="274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000" spc="265" dirty="0">
                <a:solidFill>
                  <a:srgbClr val="191919"/>
                </a:solidFill>
                <a:latin typeface="Times New Roman"/>
                <a:cs typeface="Times New Roman"/>
              </a:rPr>
              <a:t>d</a:t>
            </a:r>
            <a:r>
              <a:rPr sz="2000" spc="125" dirty="0">
                <a:solidFill>
                  <a:srgbClr val="191919"/>
                </a:solidFill>
                <a:latin typeface="Times New Roman"/>
                <a:cs typeface="Times New Roman"/>
              </a:rPr>
              <a:t>,</a:t>
            </a:r>
            <a:r>
              <a:rPr sz="2000" spc="14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000" spc="370" dirty="0">
                <a:solidFill>
                  <a:srgbClr val="191919"/>
                </a:solidFill>
                <a:latin typeface="Times New Roman"/>
                <a:cs typeface="Times New Roman"/>
              </a:rPr>
              <a:t>m</a:t>
            </a:r>
            <a:r>
              <a:rPr sz="2000" spc="22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000" spc="260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1900" spc="215" dirty="0">
                <a:solidFill>
                  <a:srgbClr val="191919"/>
                </a:solidFill>
                <a:latin typeface="Times New Roman"/>
                <a:cs typeface="Times New Roman"/>
              </a:rPr>
              <a:t>k</a:t>
            </a:r>
            <a:r>
              <a:rPr sz="1900" spc="146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000" spc="12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000" spc="29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000" spc="260" dirty="0">
                <a:solidFill>
                  <a:srgbClr val="191919"/>
                </a:solidFill>
                <a:latin typeface="Times New Roman"/>
                <a:cs typeface="Times New Roman"/>
              </a:rPr>
              <a:t>nd</a:t>
            </a:r>
            <a:r>
              <a:rPr sz="2000" spc="134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000" spc="29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000" spc="265" dirty="0">
                <a:solidFill>
                  <a:srgbClr val="191919"/>
                </a:solidFill>
                <a:latin typeface="Times New Roman"/>
                <a:cs typeface="Times New Roman"/>
              </a:rPr>
              <a:t>d</a:t>
            </a:r>
            <a:r>
              <a:rPr sz="2000" spc="260" dirty="0">
                <a:solidFill>
                  <a:srgbClr val="191919"/>
                </a:solidFill>
                <a:latin typeface="Times New Roman"/>
                <a:cs typeface="Times New Roman"/>
              </a:rPr>
              <a:t>d</a:t>
            </a:r>
            <a:r>
              <a:rPr sz="2000" spc="134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000" spc="146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000" spc="270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000" spc="14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000" spc="245" dirty="0">
                <a:solidFill>
                  <a:srgbClr val="191919"/>
                </a:solidFill>
                <a:latin typeface="Times New Roman"/>
                <a:cs typeface="Times New Roman"/>
              </a:rPr>
              <a:t>th</a:t>
            </a:r>
            <a:r>
              <a:rPr sz="2000" spc="28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000" spc="13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000" spc="240" dirty="0">
                <a:solidFill>
                  <a:srgbClr val="191919"/>
                </a:solidFill>
                <a:latin typeface="Times New Roman"/>
                <a:cs typeface="Times New Roman"/>
              </a:rPr>
              <a:t>w</a:t>
            </a:r>
            <a:r>
              <a:rPr sz="2000" spc="190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000" spc="260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000" spc="195" dirty="0">
                <a:solidFill>
                  <a:srgbClr val="191919"/>
                </a:solidFill>
                <a:latin typeface="Times New Roman"/>
                <a:cs typeface="Times New Roman"/>
              </a:rPr>
              <a:t>k</a:t>
            </a:r>
            <a:r>
              <a:rPr sz="2000" spc="105" dirty="0">
                <a:solidFill>
                  <a:srgbClr val="191919"/>
                </a:solidFill>
                <a:latin typeface="Times New Roman"/>
                <a:cs typeface="Times New Roman"/>
              </a:rPr>
              <a:t>li</a:t>
            </a:r>
            <a:r>
              <a:rPr sz="2000" spc="155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000" spc="23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000" spc="134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000" spc="28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000" spc="69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000" spc="75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000" spc="134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000" spc="190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000" spc="254" dirty="0">
                <a:solidFill>
                  <a:srgbClr val="191919"/>
                </a:solidFill>
                <a:latin typeface="Times New Roman"/>
                <a:cs typeface="Times New Roman"/>
              </a:rPr>
              <a:t>b</a:t>
            </a:r>
            <a:r>
              <a:rPr sz="2000" spc="60" dirty="0">
                <a:solidFill>
                  <a:srgbClr val="191919"/>
                </a:solidFill>
                <a:latin typeface="Times New Roman"/>
                <a:cs typeface="Times New Roman"/>
              </a:rPr>
              <a:t>j</a:t>
            </a:r>
            <a:r>
              <a:rPr sz="2000" spc="274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000" spc="215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000" spc="225" dirty="0">
                <a:solidFill>
                  <a:srgbClr val="191919"/>
                </a:solidFill>
                <a:latin typeface="Times New Roman"/>
                <a:cs typeface="Times New Roman"/>
              </a:rPr>
              <a:t>ts</a:t>
            </a:r>
            <a:r>
              <a:rPr sz="2000" spc="17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000" spc="280" dirty="0">
                <a:solidFill>
                  <a:srgbClr val="191919"/>
                </a:solidFill>
                <a:latin typeface="Times New Roman"/>
                <a:cs typeface="Times New Roman"/>
              </a:rPr>
              <a:t>re</a:t>
            </a:r>
            <a:r>
              <a:rPr sz="2000" spc="28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000" spc="225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000" spc="274" dirty="0">
                <a:solidFill>
                  <a:srgbClr val="191919"/>
                </a:solidFill>
                <a:latin typeface="Times New Roman"/>
                <a:cs typeface="Times New Roman"/>
              </a:rPr>
              <a:t>ha</a:t>
            </a:r>
            <a:r>
              <a:rPr sz="2000" spc="265" dirty="0">
                <a:solidFill>
                  <a:srgbClr val="191919"/>
                </a:solidFill>
                <a:latin typeface="Times New Roman"/>
                <a:cs typeface="Times New Roman"/>
              </a:rPr>
              <a:t>b</a:t>
            </a:r>
            <a:r>
              <a:rPr sz="2000" spc="130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000" spc="21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000" spc="14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000" spc="160" dirty="0">
                <a:solidFill>
                  <a:srgbClr val="191919"/>
                </a:solidFill>
                <a:latin typeface="Times New Roman"/>
                <a:cs typeface="Times New Roman"/>
              </a:rPr>
              <a:t>f</a:t>
            </a:r>
            <a:r>
              <a:rPr sz="2000" spc="155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000" spc="190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000" spc="315" dirty="0">
                <a:solidFill>
                  <a:srgbClr val="191919"/>
                </a:solidFill>
                <a:latin typeface="Times New Roman"/>
                <a:cs typeface="Times New Roman"/>
              </a:rPr>
              <a:t>m</a:t>
            </a:r>
            <a:r>
              <a:rPr sz="2000" spc="14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000" spc="245" dirty="0">
                <a:solidFill>
                  <a:srgbClr val="191919"/>
                </a:solidFill>
                <a:latin typeface="Times New Roman"/>
                <a:cs typeface="Times New Roman"/>
              </a:rPr>
              <a:t>th</a:t>
            </a:r>
            <a:r>
              <a:rPr sz="2000" spc="28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000" spc="23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000" spc="12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000" spc="190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000" spc="265" dirty="0">
                <a:solidFill>
                  <a:srgbClr val="191919"/>
                </a:solidFill>
                <a:latin typeface="Times New Roman"/>
                <a:cs typeface="Times New Roman"/>
              </a:rPr>
              <a:t>b</a:t>
            </a:r>
            <a:r>
              <a:rPr sz="2000" spc="50" dirty="0">
                <a:solidFill>
                  <a:srgbClr val="191919"/>
                </a:solidFill>
                <a:latin typeface="Times New Roman"/>
                <a:cs typeface="Times New Roman"/>
              </a:rPr>
              <a:t>j</a:t>
            </a:r>
            <a:r>
              <a:rPr sz="2000" spc="274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000" spc="215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000" spc="170" dirty="0">
                <a:solidFill>
                  <a:srgbClr val="191919"/>
                </a:solidFill>
                <a:latin typeface="Times New Roman"/>
                <a:cs typeface="Times New Roman"/>
              </a:rPr>
              <a:t>t.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9121" y="4859021"/>
            <a:ext cx="141605" cy="169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1100" spc="215" dirty="0">
                <a:solidFill>
                  <a:srgbClr val="191919"/>
                </a:solidFill>
                <a:latin typeface="Times New Roman"/>
                <a:cs typeface="Times New Roman"/>
              </a:rPr>
              <a:t>●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40739" y="4747261"/>
            <a:ext cx="6842125" cy="409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2600" b="1" spc="325" dirty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2600" b="1" spc="434" dirty="0">
                <a:solidFill>
                  <a:srgbClr val="0000FF"/>
                </a:solidFill>
                <a:latin typeface="Times New Roman"/>
                <a:cs typeface="Times New Roman"/>
              </a:rPr>
              <a:t>w</a:t>
            </a:r>
            <a:r>
              <a:rPr sz="2600" b="1" spc="484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600" b="1" spc="360" dirty="0">
                <a:solidFill>
                  <a:srgbClr val="0000FF"/>
                </a:solidFill>
                <a:latin typeface="Times New Roman"/>
                <a:cs typeface="Times New Roman"/>
              </a:rPr>
              <a:t>epi</a:t>
            </a:r>
            <a:r>
              <a:rPr sz="2600" b="1" spc="434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600" b="1" spc="505" dirty="0">
                <a:solidFill>
                  <a:srgbClr val="0000FF"/>
                </a:solidFill>
                <a:latin typeface="Times New Roman"/>
                <a:cs typeface="Times New Roman"/>
              </a:rPr>
              <a:t>g</a:t>
            </a:r>
            <a:r>
              <a:rPr sz="2600" b="1" spc="24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600" b="1" spc="385" dirty="0">
                <a:solidFill>
                  <a:srgbClr val="0000FF"/>
                </a:solidFill>
                <a:latin typeface="Times New Roman"/>
                <a:cs typeface="Times New Roman"/>
              </a:rPr>
              <a:t>ph</a:t>
            </a:r>
            <a:r>
              <a:rPr sz="2600" b="1" spc="375" dirty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2600" b="1" spc="450" dirty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2600" b="1" spc="495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600" spc="150" dirty="0">
                <a:solidFill>
                  <a:srgbClr val="191919"/>
                </a:solidFill>
                <a:latin typeface="Times New Roman"/>
                <a:cs typeface="Times New Roman"/>
              </a:rPr>
              <a:t>:</a:t>
            </a:r>
            <a:r>
              <a:rPr sz="2600" spc="17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209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600" spc="38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600" spc="254" dirty="0">
                <a:solidFill>
                  <a:srgbClr val="191919"/>
                </a:solidFill>
                <a:latin typeface="Times New Roman"/>
                <a:cs typeface="Times New Roman"/>
              </a:rPr>
              <a:t>cla</a:t>
            </a:r>
            <a:r>
              <a:rPr sz="2600" spc="130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600" spc="380" dirty="0">
                <a:solidFill>
                  <a:srgbClr val="191919"/>
                </a:solidFill>
                <a:latin typeface="Times New Roman"/>
                <a:cs typeface="Times New Roman"/>
              </a:rPr>
              <a:t>m</a:t>
            </a:r>
            <a:r>
              <a:rPr sz="2600" spc="17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280" dirty="0">
                <a:solidFill>
                  <a:srgbClr val="191919"/>
                </a:solidFill>
                <a:latin typeface="Times New Roman"/>
                <a:cs typeface="Times New Roman"/>
              </a:rPr>
              <a:t>fre</a:t>
            </a:r>
            <a:r>
              <a:rPr sz="2600" spc="34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600" spc="18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420" dirty="0">
                <a:solidFill>
                  <a:srgbClr val="191919"/>
                </a:solidFill>
                <a:latin typeface="Times New Roman"/>
                <a:cs typeface="Times New Roman"/>
              </a:rPr>
              <a:t>m</a:t>
            </a:r>
            <a:r>
              <a:rPr sz="2600" spc="28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600" spc="505" dirty="0">
                <a:solidFill>
                  <a:srgbClr val="191919"/>
                </a:solidFill>
                <a:latin typeface="Times New Roman"/>
                <a:cs typeface="Times New Roman"/>
              </a:rPr>
              <a:t>m</a:t>
            </a:r>
            <a:r>
              <a:rPr sz="2600" spc="305" dirty="0">
                <a:solidFill>
                  <a:srgbClr val="191919"/>
                </a:solidFill>
                <a:latin typeface="Times New Roman"/>
                <a:cs typeface="Times New Roman"/>
              </a:rPr>
              <a:t>or</a:t>
            </a:r>
            <a:r>
              <a:rPr sz="2600" spc="-190" dirty="0">
                <a:solidFill>
                  <a:srgbClr val="191919"/>
                </a:solidFill>
                <a:latin typeface="Times New Roman"/>
                <a:cs typeface="Times New Roman"/>
              </a:rPr>
              <a:t>y</a:t>
            </a:r>
            <a:r>
              <a:rPr sz="2600" spc="165" dirty="0">
                <a:solidFill>
                  <a:srgbClr val="191919"/>
                </a:solidFill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28369" y="5379722"/>
            <a:ext cx="127636" cy="152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1000" spc="190" dirty="0">
                <a:solidFill>
                  <a:srgbClr val="191919"/>
                </a:solidFill>
                <a:latin typeface="Times New Roman"/>
                <a:cs typeface="Times New Roman"/>
              </a:rPr>
              <a:t>●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91260" y="5281930"/>
            <a:ext cx="3809365" cy="339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2200" spc="185" dirty="0">
                <a:solidFill>
                  <a:srgbClr val="191919"/>
                </a:solidFill>
                <a:latin typeface="Times New Roman"/>
                <a:cs typeface="Times New Roman"/>
              </a:rPr>
              <a:t>F</a:t>
            </a:r>
            <a:r>
              <a:rPr sz="2200" spc="235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200" spc="325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200" spc="15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200" spc="33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200" spc="34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200" spc="260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200" spc="325" dirty="0">
                <a:solidFill>
                  <a:srgbClr val="191919"/>
                </a:solidFill>
                <a:latin typeface="Times New Roman"/>
                <a:cs typeface="Times New Roman"/>
              </a:rPr>
              <a:t>h</a:t>
            </a:r>
            <a:r>
              <a:rPr sz="2200" spc="16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200" spc="340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200" spc="85" dirty="0">
                <a:solidFill>
                  <a:srgbClr val="191919"/>
                </a:solidFill>
                <a:latin typeface="Times New Roman"/>
                <a:cs typeface="Times New Roman"/>
              </a:rPr>
              <a:t>ll</a:t>
            </a:r>
            <a:r>
              <a:rPr sz="2200" spc="235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200" spc="260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200" spc="34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200" spc="310" dirty="0">
                <a:solidFill>
                  <a:srgbClr val="191919"/>
                </a:solidFill>
                <a:latin typeface="Times New Roman"/>
                <a:cs typeface="Times New Roman"/>
              </a:rPr>
              <a:t>te</a:t>
            </a:r>
            <a:r>
              <a:rPr sz="2200" spc="325" dirty="0">
                <a:solidFill>
                  <a:srgbClr val="191919"/>
                </a:solidFill>
                <a:latin typeface="Times New Roman"/>
                <a:cs typeface="Times New Roman"/>
              </a:rPr>
              <a:t>d</a:t>
            </a:r>
            <a:r>
              <a:rPr sz="2200" spc="16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200" spc="225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200" spc="325" dirty="0">
                <a:solidFill>
                  <a:srgbClr val="191919"/>
                </a:solidFill>
                <a:latin typeface="Times New Roman"/>
                <a:cs typeface="Times New Roman"/>
              </a:rPr>
              <a:t>b</a:t>
            </a:r>
            <a:r>
              <a:rPr sz="2200" spc="65" dirty="0">
                <a:solidFill>
                  <a:srgbClr val="191919"/>
                </a:solidFill>
                <a:latin typeface="Times New Roman"/>
                <a:cs typeface="Times New Roman"/>
              </a:rPr>
              <a:t>j</a:t>
            </a:r>
            <a:r>
              <a:rPr sz="2200" spc="34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200" spc="260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200" spc="204" dirty="0">
                <a:solidFill>
                  <a:srgbClr val="191919"/>
                </a:solidFill>
                <a:latin typeface="Times New Roman"/>
                <a:cs typeface="Times New Roman"/>
              </a:rPr>
              <a:t>t: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08100" y="5773421"/>
            <a:ext cx="127636" cy="5960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1400" spc="95" dirty="0">
                <a:solidFill>
                  <a:srgbClr val="191919"/>
                </a:solidFill>
                <a:latin typeface="Times New Roman"/>
                <a:cs typeface="Times New Roman"/>
              </a:rPr>
              <a:t>–</a:t>
            </a:r>
            <a:endParaRPr sz="1400">
              <a:latin typeface="Times New Roman"/>
              <a:cs typeface="Times New Roman"/>
            </a:endParaRPr>
          </a:p>
          <a:p>
            <a:pPr marL="12696">
              <a:spcBef>
                <a:spcPts val="1210"/>
              </a:spcBef>
            </a:pPr>
            <a:r>
              <a:rPr sz="1400" spc="69" dirty="0">
                <a:solidFill>
                  <a:srgbClr val="191919"/>
                </a:solidFill>
                <a:latin typeface="Times New Roman"/>
                <a:cs typeface="Times New Roman"/>
              </a:rPr>
              <a:t>–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40511" y="5734052"/>
            <a:ext cx="7534275" cy="982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2000" spc="114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000" spc="65" dirty="0">
                <a:solidFill>
                  <a:srgbClr val="191919"/>
                </a:solidFill>
                <a:latin typeface="Times New Roman"/>
                <a:cs typeface="Times New Roman"/>
              </a:rPr>
              <a:t>f</a:t>
            </a:r>
            <a:r>
              <a:rPr sz="2000" spc="14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000" spc="245" dirty="0">
                <a:solidFill>
                  <a:srgbClr val="191919"/>
                </a:solidFill>
                <a:latin typeface="Times New Roman"/>
                <a:cs typeface="Times New Roman"/>
              </a:rPr>
              <a:t>th</a:t>
            </a:r>
            <a:r>
              <a:rPr sz="2000" spc="28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000" spc="23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000" spc="12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000" spc="190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000" spc="265" dirty="0">
                <a:solidFill>
                  <a:srgbClr val="191919"/>
                </a:solidFill>
                <a:latin typeface="Times New Roman"/>
                <a:cs typeface="Times New Roman"/>
              </a:rPr>
              <a:t>b</a:t>
            </a:r>
            <a:r>
              <a:rPr sz="2000" spc="50" dirty="0">
                <a:solidFill>
                  <a:srgbClr val="191919"/>
                </a:solidFill>
                <a:latin typeface="Times New Roman"/>
                <a:cs typeface="Times New Roman"/>
              </a:rPr>
              <a:t>j</a:t>
            </a:r>
            <a:r>
              <a:rPr sz="2000" spc="274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000" spc="215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000" spc="23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000" spc="12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000" spc="80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000" spc="235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000" spc="260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000" spc="175" dirty="0">
                <a:solidFill>
                  <a:srgbClr val="191919"/>
                </a:solidFill>
                <a:latin typeface="Times New Roman"/>
                <a:cs typeface="Times New Roman"/>
              </a:rPr>
              <a:t>'</a:t>
            </a:r>
            <a:r>
              <a:rPr sz="2000" spc="23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000" spc="134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000" spc="320" dirty="0">
                <a:solidFill>
                  <a:srgbClr val="191919"/>
                </a:solidFill>
                <a:latin typeface="Times New Roman"/>
                <a:cs typeface="Times New Roman"/>
              </a:rPr>
              <a:t>m</a:t>
            </a:r>
            <a:r>
              <a:rPr sz="2000" spc="28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000" spc="260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000" spc="195" dirty="0">
                <a:solidFill>
                  <a:srgbClr val="191919"/>
                </a:solidFill>
                <a:latin typeface="Times New Roman"/>
                <a:cs typeface="Times New Roman"/>
              </a:rPr>
              <a:t>k</a:t>
            </a:r>
            <a:r>
              <a:rPr sz="2000" spc="274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000" spc="265" dirty="0">
                <a:solidFill>
                  <a:srgbClr val="191919"/>
                </a:solidFill>
                <a:latin typeface="Times New Roman"/>
                <a:cs typeface="Times New Roman"/>
              </a:rPr>
              <a:t>d</a:t>
            </a:r>
            <a:r>
              <a:rPr sz="2000" spc="125" dirty="0">
                <a:solidFill>
                  <a:srgbClr val="191919"/>
                </a:solidFill>
                <a:latin typeface="Times New Roman"/>
                <a:cs typeface="Times New Roman"/>
              </a:rPr>
              <a:t>,</a:t>
            </a:r>
            <a:r>
              <a:rPr sz="2000" spc="14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000" spc="260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000" spc="274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000" spc="225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000" spc="134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000" spc="220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000" spc="80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000" spc="315" dirty="0">
                <a:solidFill>
                  <a:srgbClr val="191919"/>
                </a:solidFill>
                <a:latin typeface="Times New Roman"/>
                <a:cs typeface="Times New Roman"/>
              </a:rPr>
              <a:t>m</a:t>
            </a:r>
            <a:r>
              <a:rPr sz="2000" spc="14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000" spc="155" dirty="0">
                <a:solidFill>
                  <a:srgbClr val="191919"/>
                </a:solidFill>
                <a:latin typeface="Times New Roman"/>
                <a:cs typeface="Times New Roman"/>
              </a:rPr>
              <a:t>it</a:t>
            </a:r>
            <a:r>
              <a:rPr sz="2000" spc="225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000" spc="13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000" spc="320" dirty="0">
                <a:solidFill>
                  <a:srgbClr val="191919"/>
                </a:solidFill>
                <a:latin typeface="Times New Roman"/>
                <a:cs typeface="Times New Roman"/>
              </a:rPr>
              <a:t>m</a:t>
            </a:r>
            <a:r>
              <a:rPr sz="2000" spc="274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000" spc="320" dirty="0">
                <a:solidFill>
                  <a:srgbClr val="191919"/>
                </a:solidFill>
                <a:latin typeface="Times New Roman"/>
                <a:cs typeface="Times New Roman"/>
              </a:rPr>
              <a:t>m</a:t>
            </a:r>
            <a:r>
              <a:rPr sz="2000" spc="190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000" spc="260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000" spc="-146" dirty="0">
                <a:solidFill>
                  <a:srgbClr val="191919"/>
                </a:solidFill>
                <a:latin typeface="Times New Roman"/>
                <a:cs typeface="Times New Roman"/>
              </a:rPr>
              <a:t>y</a:t>
            </a:r>
            <a:r>
              <a:rPr sz="2000" spc="125" dirty="0">
                <a:solidFill>
                  <a:srgbClr val="191919"/>
                </a:solidFill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12696" marR="6348">
              <a:lnSpc>
                <a:spcPts val="2250"/>
              </a:lnSpc>
              <a:spcBef>
                <a:spcPts val="758"/>
              </a:spcBef>
            </a:pPr>
            <a:r>
              <a:rPr sz="2000" spc="114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000" spc="65" dirty="0">
                <a:solidFill>
                  <a:srgbClr val="191919"/>
                </a:solidFill>
                <a:latin typeface="Times New Roman"/>
                <a:cs typeface="Times New Roman"/>
              </a:rPr>
              <a:t>f</a:t>
            </a:r>
            <a:r>
              <a:rPr sz="2000" spc="14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000" spc="245" dirty="0">
                <a:solidFill>
                  <a:srgbClr val="191919"/>
                </a:solidFill>
                <a:latin typeface="Times New Roman"/>
                <a:cs typeface="Times New Roman"/>
              </a:rPr>
              <a:t>th</a:t>
            </a:r>
            <a:r>
              <a:rPr sz="2000" spc="28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000" spc="13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000" spc="190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000" spc="254" dirty="0">
                <a:solidFill>
                  <a:srgbClr val="191919"/>
                </a:solidFill>
                <a:latin typeface="Times New Roman"/>
                <a:cs typeface="Times New Roman"/>
              </a:rPr>
              <a:t>b</a:t>
            </a:r>
            <a:r>
              <a:rPr sz="2000" spc="50" dirty="0">
                <a:solidFill>
                  <a:srgbClr val="191919"/>
                </a:solidFill>
                <a:latin typeface="Times New Roman"/>
                <a:cs typeface="Times New Roman"/>
              </a:rPr>
              <a:t>j</a:t>
            </a:r>
            <a:r>
              <a:rPr sz="2000" spc="28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000" spc="215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000" spc="23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000" spc="12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000" spc="80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000" spc="235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000" spc="13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000" spc="370" dirty="0">
                <a:solidFill>
                  <a:srgbClr val="191919"/>
                </a:solidFill>
                <a:latin typeface="Times New Roman"/>
                <a:cs typeface="Times New Roman"/>
              </a:rPr>
              <a:t>m</a:t>
            </a:r>
            <a:r>
              <a:rPr sz="2000" spc="22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000" spc="260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000" spc="195" dirty="0">
                <a:solidFill>
                  <a:srgbClr val="191919"/>
                </a:solidFill>
                <a:latin typeface="Times New Roman"/>
                <a:cs typeface="Times New Roman"/>
              </a:rPr>
              <a:t>k</a:t>
            </a:r>
            <a:r>
              <a:rPr sz="2000" spc="274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000" spc="265" dirty="0">
                <a:solidFill>
                  <a:srgbClr val="191919"/>
                </a:solidFill>
                <a:latin typeface="Times New Roman"/>
                <a:cs typeface="Times New Roman"/>
              </a:rPr>
              <a:t>d</a:t>
            </a:r>
            <a:r>
              <a:rPr sz="2000" spc="125" dirty="0">
                <a:solidFill>
                  <a:srgbClr val="191919"/>
                </a:solidFill>
                <a:latin typeface="Times New Roman"/>
                <a:cs typeface="Times New Roman"/>
              </a:rPr>
              <a:t>,</a:t>
            </a:r>
            <a:r>
              <a:rPr sz="2000" spc="14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000" spc="260" dirty="0">
                <a:solidFill>
                  <a:srgbClr val="191919"/>
                </a:solidFill>
                <a:latin typeface="Times New Roman"/>
                <a:cs typeface="Times New Roman"/>
              </a:rPr>
              <a:t>u</a:t>
            </a:r>
            <a:r>
              <a:rPr sz="2000" spc="229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000" spc="365" dirty="0">
                <a:solidFill>
                  <a:srgbClr val="191919"/>
                </a:solidFill>
                <a:latin typeface="Times New Roman"/>
                <a:cs typeface="Times New Roman"/>
              </a:rPr>
              <a:t>m</a:t>
            </a:r>
            <a:r>
              <a:rPr sz="2000" spc="28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000" spc="235" dirty="0">
                <a:solidFill>
                  <a:srgbClr val="191919"/>
                </a:solidFill>
                <a:latin typeface="Times New Roman"/>
                <a:cs typeface="Times New Roman"/>
              </a:rPr>
              <a:t>rk</a:t>
            </a:r>
            <a:r>
              <a:rPr sz="2000" spc="13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000" spc="150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000" spc="15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000" spc="14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000" spc="90" dirty="0">
                <a:solidFill>
                  <a:srgbClr val="191919"/>
                </a:solidFill>
                <a:latin typeface="Times New Roman"/>
                <a:cs typeface="Times New Roman"/>
              </a:rPr>
              <a:t>(</a:t>
            </a:r>
            <a:r>
              <a:rPr sz="2000" spc="235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000" spc="185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000" spc="14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000" spc="215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000" spc="220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000" spc="14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000" spc="170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000" spc="310" dirty="0">
                <a:solidFill>
                  <a:srgbClr val="191919"/>
                </a:solidFill>
                <a:latin typeface="Times New Roman"/>
                <a:cs typeface="Times New Roman"/>
              </a:rPr>
              <a:t>h</a:t>
            </a:r>
            <a:r>
              <a:rPr sz="2000" spc="274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000" spc="14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000" spc="274" dirty="0">
                <a:solidFill>
                  <a:srgbClr val="191919"/>
                </a:solidFill>
                <a:latin typeface="Times New Roman"/>
                <a:cs typeface="Times New Roman"/>
              </a:rPr>
              <a:t>ne</a:t>
            </a:r>
            <a:r>
              <a:rPr sz="2000" spc="110" dirty="0">
                <a:solidFill>
                  <a:srgbClr val="191919"/>
                </a:solidFill>
                <a:latin typeface="Times New Roman"/>
                <a:cs typeface="Times New Roman"/>
              </a:rPr>
              <a:t>x</a:t>
            </a:r>
            <a:r>
              <a:rPr sz="2000" spc="23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000" spc="134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000" spc="320" dirty="0">
                <a:solidFill>
                  <a:srgbClr val="191919"/>
                </a:solidFill>
                <a:latin typeface="Times New Roman"/>
                <a:cs typeface="Times New Roman"/>
              </a:rPr>
              <a:t>m</a:t>
            </a:r>
            <a:r>
              <a:rPr sz="2000" spc="28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000" spc="260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000" spc="160" dirty="0">
                <a:solidFill>
                  <a:srgbClr val="191919"/>
                </a:solidFill>
                <a:latin typeface="Times New Roman"/>
                <a:cs typeface="Times New Roman"/>
              </a:rPr>
              <a:t>k</a:t>
            </a:r>
            <a:r>
              <a:rPr sz="2000" dirty="0">
                <a:solidFill>
                  <a:srgbClr val="191919"/>
                </a:solidFill>
                <a:latin typeface="Times New Roman"/>
                <a:cs typeface="Times New Roman"/>
              </a:rPr>
              <a:t>-</a:t>
            </a:r>
            <a:r>
              <a:rPr sz="2000" spc="29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000" spc="260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000" spc="265" dirty="0">
                <a:solidFill>
                  <a:srgbClr val="191919"/>
                </a:solidFill>
                <a:latin typeface="Times New Roman"/>
                <a:cs typeface="Times New Roman"/>
              </a:rPr>
              <a:t>d</a:t>
            </a:r>
            <a:r>
              <a:rPr sz="2000" dirty="0">
                <a:solidFill>
                  <a:srgbClr val="191919"/>
                </a:solidFill>
                <a:latin typeface="Times New Roman"/>
                <a:cs typeface="Times New Roman"/>
              </a:rPr>
              <a:t>- </a:t>
            </a:r>
            <a:r>
              <a:rPr sz="2000" spc="235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000" spc="240" dirty="0">
                <a:solidFill>
                  <a:srgbClr val="191919"/>
                </a:solidFill>
                <a:latin typeface="Times New Roman"/>
                <a:cs typeface="Times New Roman"/>
              </a:rPr>
              <a:t>w</a:t>
            </a:r>
            <a:r>
              <a:rPr sz="2000" spc="274" dirty="0">
                <a:solidFill>
                  <a:srgbClr val="191919"/>
                </a:solidFill>
                <a:latin typeface="Times New Roman"/>
                <a:cs typeface="Times New Roman"/>
              </a:rPr>
              <a:t>ee</a:t>
            </a:r>
            <a:r>
              <a:rPr sz="2000" spc="260" dirty="0">
                <a:solidFill>
                  <a:srgbClr val="191919"/>
                </a:solidFill>
                <a:latin typeface="Times New Roman"/>
                <a:cs typeface="Times New Roman"/>
              </a:rPr>
              <a:t>p</a:t>
            </a:r>
            <a:r>
              <a:rPr sz="2000" spc="134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000" spc="80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000" spc="190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000" spc="290" dirty="0">
                <a:solidFill>
                  <a:srgbClr val="191919"/>
                </a:solidFill>
                <a:latin typeface="Times New Roman"/>
                <a:cs typeface="Times New Roman"/>
              </a:rPr>
              <a:t>era</a:t>
            </a:r>
            <a:r>
              <a:rPr sz="2000" spc="120" dirty="0">
                <a:solidFill>
                  <a:srgbClr val="191919"/>
                </a:solidFill>
                <a:latin typeface="Times New Roman"/>
                <a:cs typeface="Times New Roman"/>
              </a:rPr>
              <a:t>ti</a:t>
            </a:r>
            <a:r>
              <a:rPr sz="2000" spc="235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000" spc="270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000" spc="13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000" spc="240" dirty="0">
                <a:solidFill>
                  <a:srgbClr val="191919"/>
                </a:solidFill>
                <a:latin typeface="Times New Roman"/>
                <a:cs typeface="Times New Roman"/>
              </a:rPr>
              <a:t>w</a:t>
            </a:r>
            <a:r>
              <a:rPr sz="2000" spc="274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000" spc="13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000" spc="290" dirty="0">
                <a:solidFill>
                  <a:srgbClr val="191919"/>
                </a:solidFill>
                <a:latin typeface="Times New Roman"/>
                <a:cs typeface="Times New Roman"/>
              </a:rPr>
              <a:t>h</a:t>
            </a:r>
            <a:r>
              <a:rPr sz="2000" spc="26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000" spc="114" dirty="0">
                <a:solidFill>
                  <a:srgbClr val="191919"/>
                </a:solidFill>
                <a:latin typeface="Times New Roman"/>
                <a:cs typeface="Times New Roman"/>
              </a:rPr>
              <a:t>v</a:t>
            </a:r>
            <a:r>
              <a:rPr sz="2000" spc="274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000" spc="14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000" spc="146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000" spc="270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000" spc="14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000" spc="370" dirty="0">
                <a:solidFill>
                  <a:srgbClr val="191919"/>
                </a:solidFill>
                <a:latin typeface="Times New Roman"/>
                <a:cs typeface="Times New Roman"/>
              </a:rPr>
              <a:t>m</a:t>
            </a:r>
            <a:r>
              <a:rPr sz="2000" spc="22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000" spc="260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000" spc="195" dirty="0">
                <a:solidFill>
                  <a:srgbClr val="191919"/>
                </a:solidFill>
                <a:latin typeface="Times New Roman"/>
                <a:cs typeface="Times New Roman"/>
              </a:rPr>
              <a:t>k</a:t>
            </a:r>
            <a:r>
              <a:rPr sz="2000" spc="13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000" spc="80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000" spc="23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000" spc="12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000" spc="29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000" spc="254" dirty="0">
                <a:solidFill>
                  <a:srgbClr val="191919"/>
                </a:solidFill>
                <a:latin typeface="Times New Roman"/>
                <a:cs typeface="Times New Roman"/>
              </a:rPr>
              <a:t>g</a:t>
            </a:r>
            <a:r>
              <a:rPr sz="2000" spc="29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000" spc="150" dirty="0">
                <a:solidFill>
                  <a:srgbClr val="191919"/>
                </a:solidFill>
                <a:latin typeface="Times New Roman"/>
                <a:cs typeface="Times New Roman"/>
              </a:rPr>
              <a:t>in</a:t>
            </a:r>
            <a:r>
              <a:rPr sz="2000" spc="134" dirty="0">
                <a:solidFill>
                  <a:srgbClr val="191919"/>
                </a:solidFill>
                <a:latin typeface="Times New Roman"/>
                <a:cs typeface="Times New Roman"/>
              </a:rPr>
              <a:t>)</a:t>
            </a:r>
            <a:r>
              <a:rPr sz="2000" spc="125" dirty="0">
                <a:solidFill>
                  <a:srgbClr val="191919"/>
                </a:solidFill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9700" y="1492250"/>
            <a:ext cx="10083800" cy="6253425"/>
          </a:xfrm>
          <a:prstGeom prst="rect">
            <a:avLst/>
          </a:prstGeom>
        </p:spPr>
      </p:pic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504190" y="555292"/>
            <a:ext cx="9075420" cy="7540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9130"/>
            <a:r>
              <a:rPr lang="en-US" spc="590" dirty="0" smtClean="0"/>
              <a:t>Marking Phase</a:t>
            </a:r>
            <a:endParaRPr spc="520" dirty="0"/>
          </a:p>
        </p:txBody>
      </p:sp>
    </p:spTree>
    <p:extLst>
      <p:ext uri="{BB962C8B-B14F-4D97-AF65-F5344CB8AC3E}">
        <p14:creationId xmlns:p14="http://schemas.microsoft.com/office/powerpoint/2010/main" val="221545729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 txBox="1">
            <a:spLocks noGrp="1"/>
          </p:cNvSpPr>
          <p:nvPr>
            <p:ph type="title"/>
          </p:nvPr>
        </p:nvSpPr>
        <p:spPr>
          <a:xfrm>
            <a:off x="504190" y="555292"/>
            <a:ext cx="9075420" cy="7540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9130"/>
            <a:r>
              <a:rPr lang="en-US" spc="590" dirty="0" smtClean="0"/>
              <a:t>Marking Phase</a:t>
            </a:r>
            <a:endParaRPr spc="52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92250"/>
            <a:ext cx="10083800" cy="6256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82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 txBox="1">
            <a:spLocks noGrp="1"/>
          </p:cNvSpPr>
          <p:nvPr>
            <p:ph type="title"/>
          </p:nvPr>
        </p:nvSpPr>
        <p:spPr>
          <a:xfrm>
            <a:off x="504190" y="555292"/>
            <a:ext cx="9075420" cy="7540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9130"/>
            <a:r>
              <a:rPr lang="en-US" spc="590" dirty="0" smtClean="0"/>
              <a:t>Marking Phase</a:t>
            </a:r>
            <a:endParaRPr spc="52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27" y="1412702"/>
            <a:ext cx="10083800" cy="617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07658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 txBox="1">
            <a:spLocks noGrp="1"/>
          </p:cNvSpPr>
          <p:nvPr>
            <p:ph type="title"/>
          </p:nvPr>
        </p:nvSpPr>
        <p:spPr>
          <a:xfrm>
            <a:off x="504190" y="555292"/>
            <a:ext cx="9075420" cy="7540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9130"/>
            <a:r>
              <a:rPr lang="en-US" spc="590" dirty="0" smtClean="0"/>
              <a:t>Marking Phase</a:t>
            </a:r>
            <a:endParaRPr spc="52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9850"/>
            <a:ext cx="10083800" cy="636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29374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 txBox="1">
            <a:spLocks noGrp="1"/>
          </p:cNvSpPr>
          <p:nvPr>
            <p:ph type="title"/>
          </p:nvPr>
        </p:nvSpPr>
        <p:spPr>
          <a:xfrm>
            <a:off x="504190" y="555292"/>
            <a:ext cx="9075420" cy="7540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9130"/>
            <a:r>
              <a:rPr lang="en-US" spc="590" dirty="0" smtClean="0"/>
              <a:t>Marking Phase</a:t>
            </a:r>
            <a:endParaRPr spc="52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346" y="1568450"/>
            <a:ext cx="10083800" cy="663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20218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 txBox="1">
            <a:spLocks noGrp="1"/>
          </p:cNvSpPr>
          <p:nvPr>
            <p:ph type="title"/>
          </p:nvPr>
        </p:nvSpPr>
        <p:spPr>
          <a:xfrm>
            <a:off x="504190" y="555292"/>
            <a:ext cx="9075420" cy="7540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9130"/>
            <a:r>
              <a:rPr lang="en-US" spc="590" dirty="0" smtClean="0"/>
              <a:t>Marking Phase</a:t>
            </a:r>
            <a:endParaRPr spc="52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9061"/>
            <a:ext cx="10083800" cy="613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44135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End of Marking Phase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772" y="1492250"/>
            <a:ext cx="10083800" cy="647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35680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Sweep Phase: Sweep Entire Heap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6050"/>
            <a:ext cx="10083800" cy="634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56817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4190" y="555293"/>
            <a:ext cx="9075420" cy="7540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8394"/>
            <a:r>
              <a:rPr spc="585" dirty="0" smtClean="0"/>
              <a:t>M</a:t>
            </a:r>
            <a:r>
              <a:rPr spc="660" dirty="0" smtClean="0"/>
              <a:t>a</a:t>
            </a:r>
            <a:r>
              <a:rPr spc="625" dirty="0" smtClean="0"/>
              <a:t>r</a:t>
            </a:r>
            <a:r>
              <a:rPr spc="385" dirty="0" smtClean="0"/>
              <a:t>k</a:t>
            </a:r>
            <a:r>
              <a:rPr spc="10" dirty="0"/>
              <a:t>-</a:t>
            </a:r>
            <a:r>
              <a:rPr spc="660" dirty="0"/>
              <a:t>a</a:t>
            </a:r>
            <a:r>
              <a:rPr spc="610" dirty="0"/>
              <a:t>n</a:t>
            </a:r>
            <a:r>
              <a:rPr spc="365" dirty="0"/>
              <a:t>d</a:t>
            </a:r>
            <a:r>
              <a:rPr spc="235" dirty="0"/>
              <a:t>-</a:t>
            </a:r>
            <a:r>
              <a:rPr spc="575" dirty="0" smtClean="0"/>
              <a:t>Swe</a:t>
            </a:r>
            <a:r>
              <a:rPr spc="615" dirty="0" smtClean="0"/>
              <a:t>ep</a:t>
            </a:r>
            <a:r>
              <a:rPr lang="en-US" spc="615" dirty="0" smtClean="0"/>
              <a:t> Problems</a:t>
            </a:r>
            <a:endParaRPr spc="615" dirty="0"/>
          </a:p>
        </p:txBody>
      </p:sp>
      <p:sp>
        <p:nvSpPr>
          <p:cNvPr id="7" name="object 7"/>
          <p:cNvSpPr txBox="1"/>
          <p:nvPr/>
        </p:nvSpPr>
        <p:spPr>
          <a:xfrm>
            <a:off x="546100" y="2254250"/>
            <a:ext cx="8134984" cy="7861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7109" marR="6348">
              <a:lnSpc>
                <a:spcPts val="3060"/>
              </a:lnSpc>
            </a:pPr>
            <a:r>
              <a:rPr sz="2600" spc="340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600" spc="459" dirty="0">
                <a:solidFill>
                  <a:srgbClr val="191919"/>
                </a:solidFill>
                <a:latin typeface="Times New Roman"/>
                <a:cs typeface="Times New Roman"/>
              </a:rPr>
              <a:t>w</a:t>
            </a:r>
            <a:r>
              <a:rPr sz="2600" spc="28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600" spc="40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600" spc="375" dirty="0">
                <a:solidFill>
                  <a:srgbClr val="191919"/>
                </a:solidFill>
                <a:latin typeface="Times New Roman"/>
                <a:cs typeface="Times New Roman"/>
              </a:rPr>
              <a:t>p</a:t>
            </a:r>
            <a:r>
              <a:rPr sz="2600" spc="18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370" dirty="0">
                <a:solidFill>
                  <a:srgbClr val="191919"/>
                </a:solidFill>
                <a:latin typeface="Times New Roman"/>
                <a:cs typeface="Times New Roman"/>
              </a:rPr>
              <a:t>p</a:t>
            </a:r>
            <a:r>
              <a:rPr sz="2600" spc="385" dirty="0">
                <a:solidFill>
                  <a:srgbClr val="191919"/>
                </a:solidFill>
                <a:latin typeface="Times New Roman"/>
                <a:cs typeface="Times New Roman"/>
              </a:rPr>
              <a:t>h</a:t>
            </a:r>
            <a:r>
              <a:rPr sz="2600" spc="360" dirty="0">
                <a:solidFill>
                  <a:srgbClr val="191919"/>
                </a:solidFill>
                <a:latin typeface="Times New Roman"/>
                <a:cs typeface="Times New Roman"/>
              </a:rPr>
              <a:t>as</a:t>
            </a:r>
            <a:r>
              <a:rPr sz="2600" spc="39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600" spc="180" dirty="0">
                <a:solidFill>
                  <a:srgbClr val="191919"/>
                </a:solidFill>
                <a:latin typeface="Times New Roman"/>
                <a:cs typeface="Times New Roman"/>
              </a:rPr>
              <a:t> v</a:t>
            </a:r>
            <a:r>
              <a:rPr sz="2600" spc="220" dirty="0">
                <a:solidFill>
                  <a:srgbClr val="191919"/>
                </a:solidFill>
                <a:latin typeface="Times New Roman"/>
                <a:cs typeface="Times New Roman"/>
              </a:rPr>
              <a:t>isi</a:t>
            </a:r>
            <a:r>
              <a:rPr sz="2600" spc="190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600" spc="330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600" spc="18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225" dirty="0">
                <a:solidFill>
                  <a:srgbClr val="191919"/>
                </a:solidFill>
                <a:latin typeface="Times New Roman"/>
                <a:cs typeface="Times New Roman"/>
              </a:rPr>
              <a:t>al</a:t>
            </a:r>
            <a:r>
              <a:rPr sz="2600" spc="180" dirty="0">
                <a:solidFill>
                  <a:srgbClr val="191919"/>
                </a:solidFill>
                <a:latin typeface="Times New Roman"/>
                <a:cs typeface="Times New Roman"/>
              </a:rPr>
              <a:t>l </a:t>
            </a:r>
            <a:r>
              <a:rPr sz="2600" spc="265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600" spc="370" dirty="0">
                <a:solidFill>
                  <a:srgbClr val="191919"/>
                </a:solidFill>
                <a:latin typeface="Times New Roman"/>
                <a:cs typeface="Times New Roman"/>
              </a:rPr>
              <a:t>b</a:t>
            </a:r>
            <a:r>
              <a:rPr sz="2600" spc="90" dirty="0">
                <a:solidFill>
                  <a:srgbClr val="191919"/>
                </a:solidFill>
                <a:latin typeface="Times New Roman"/>
                <a:cs typeface="Times New Roman"/>
              </a:rPr>
              <a:t>j</a:t>
            </a:r>
            <a:r>
              <a:rPr sz="2600" spc="40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600" spc="315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600" spc="320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600" spc="330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600" spc="18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320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600" spc="270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600" spc="19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95" dirty="0">
                <a:solidFill>
                  <a:srgbClr val="191919"/>
                </a:solidFill>
                <a:latin typeface="Times New Roman"/>
                <a:cs typeface="Times New Roman"/>
              </a:rPr>
              <a:t>f</a:t>
            </a:r>
            <a:r>
              <a:rPr sz="2600" spc="390" dirty="0">
                <a:solidFill>
                  <a:srgbClr val="191919"/>
                </a:solidFill>
                <a:latin typeface="Times New Roman"/>
                <a:cs typeface="Times New Roman"/>
              </a:rPr>
              <a:t>re</a:t>
            </a:r>
            <a:r>
              <a:rPr sz="2600" spc="40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600" spc="18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320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600" spc="385" dirty="0">
                <a:solidFill>
                  <a:srgbClr val="191919"/>
                </a:solidFill>
                <a:latin typeface="Times New Roman"/>
                <a:cs typeface="Times New Roman"/>
              </a:rPr>
              <a:t>h</a:t>
            </a:r>
            <a:r>
              <a:rPr sz="2600" spc="409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600" spc="459" dirty="0">
                <a:solidFill>
                  <a:srgbClr val="191919"/>
                </a:solidFill>
                <a:latin typeface="Times New Roman"/>
                <a:cs typeface="Times New Roman"/>
              </a:rPr>
              <a:t>m</a:t>
            </a:r>
            <a:r>
              <a:rPr sz="2600" spc="18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265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600" spc="385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600" spc="29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315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600" spc="195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600" spc="32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600" spc="45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600" spc="345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600" spc="18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459" dirty="0">
                <a:solidFill>
                  <a:srgbClr val="191919"/>
                </a:solidFill>
                <a:latin typeface="Times New Roman"/>
                <a:cs typeface="Times New Roman"/>
              </a:rPr>
              <a:t>m</a:t>
            </a:r>
            <a:r>
              <a:rPr sz="2600" spc="310" dirty="0">
                <a:solidFill>
                  <a:srgbClr val="191919"/>
                </a:solidFill>
                <a:latin typeface="Times New Roman"/>
                <a:cs typeface="Times New Roman"/>
              </a:rPr>
              <a:t>arks</a:t>
            </a:r>
            <a:r>
              <a:rPr sz="2600" spc="310" dirty="0" smtClean="0">
                <a:solidFill>
                  <a:srgbClr val="191919"/>
                </a:solidFill>
                <a:latin typeface="Times New Roman"/>
                <a:cs typeface="Times New Roman"/>
              </a:rPr>
              <a:t>.</a:t>
            </a:r>
            <a:endParaRPr sz="26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27100" y="3473450"/>
            <a:ext cx="7879716" cy="1694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>
              <a:lnSpc>
                <a:spcPts val="3060"/>
              </a:lnSpc>
            </a:pPr>
            <a:r>
              <a:rPr sz="2600" spc="225" dirty="0">
                <a:solidFill>
                  <a:srgbClr val="191919"/>
                </a:solidFill>
                <a:latin typeface="Times New Roman"/>
                <a:cs typeface="Times New Roman"/>
              </a:rPr>
              <a:t>Am</a:t>
            </a:r>
            <a:r>
              <a:rPr sz="2600" spc="274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600" spc="385" dirty="0">
                <a:solidFill>
                  <a:srgbClr val="191919"/>
                </a:solidFill>
                <a:latin typeface="Times New Roman"/>
                <a:cs typeface="Times New Roman"/>
              </a:rPr>
              <a:t>un</a:t>
            </a:r>
            <a:r>
              <a:rPr sz="2600" spc="330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600" spc="18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265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600" spc="100" dirty="0">
                <a:solidFill>
                  <a:srgbClr val="191919"/>
                </a:solidFill>
                <a:latin typeface="Times New Roman"/>
                <a:cs typeface="Times New Roman"/>
              </a:rPr>
              <a:t>f</a:t>
            </a:r>
            <a:r>
              <a:rPr sz="2600" spc="19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320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600" spc="370" dirty="0">
                <a:solidFill>
                  <a:srgbClr val="191919"/>
                </a:solidFill>
                <a:latin typeface="Times New Roman"/>
                <a:cs typeface="Times New Roman"/>
              </a:rPr>
              <a:t>p</a:t>
            </a:r>
            <a:r>
              <a:rPr sz="2600" spc="360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600" spc="370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600" spc="40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600" spc="18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lang="en-US" sz="2600" spc="185" dirty="0" smtClean="0">
                <a:solidFill>
                  <a:srgbClr val="191919"/>
                </a:solidFill>
                <a:latin typeface="Times New Roman"/>
                <a:cs typeface="Times New Roman"/>
              </a:rPr>
              <a:t>for worklist </a:t>
            </a:r>
            <a:r>
              <a:rPr sz="2600" spc="315" dirty="0" smtClean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600" spc="265" dirty="0" smtClean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600" spc="385" dirty="0" smtClean="0">
                <a:solidFill>
                  <a:srgbClr val="191919"/>
                </a:solidFill>
                <a:latin typeface="Times New Roman"/>
                <a:cs typeface="Times New Roman"/>
              </a:rPr>
              <a:t>u</a:t>
            </a:r>
            <a:r>
              <a:rPr sz="2600" spc="165" dirty="0" smtClean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600" spc="310" dirty="0" smtClean="0">
                <a:solidFill>
                  <a:srgbClr val="191919"/>
                </a:solidFill>
                <a:latin typeface="Times New Roman"/>
                <a:cs typeface="Times New Roman"/>
              </a:rPr>
              <a:t>d</a:t>
            </a:r>
            <a:r>
              <a:rPr sz="2600" spc="180" dirty="0" smtClean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370" dirty="0">
                <a:solidFill>
                  <a:srgbClr val="191919"/>
                </a:solidFill>
                <a:latin typeface="Times New Roman"/>
                <a:cs typeface="Times New Roman"/>
              </a:rPr>
              <a:t>p</a:t>
            </a:r>
            <a:r>
              <a:rPr sz="2600" spc="265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600" spc="330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600" spc="40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600" spc="385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600" spc="330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600" spc="160" dirty="0">
                <a:solidFill>
                  <a:srgbClr val="191919"/>
                </a:solidFill>
                <a:latin typeface="Times New Roman"/>
                <a:cs typeface="Times New Roman"/>
              </a:rPr>
              <a:t>iall</a:t>
            </a:r>
            <a:r>
              <a:rPr sz="2600" spc="260" dirty="0">
                <a:solidFill>
                  <a:srgbClr val="191919"/>
                </a:solidFill>
                <a:latin typeface="Times New Roman"/>
                <a:cs typeface="Times New Roman"/>
              </a:rPr>
              <a:t>y</a:t>
            </a:r>
            <a:r>
              <a:rPr sz="2600" spc="19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370" dirty="0">
                <a:solidFill>
                  <a:srgbClr val="191919"/>
                </a:solidFill>
                <a:latin typeface="Times New Roman"/>
                <a:cs typeface="Times New Roman"/>
              </a:rPr>
              <a:t>b</a:t>
            </a:r>
            <a:r>
              <a:rPr sz="2600" spc="40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600" spc="22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420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600" spc="330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600" spc="17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285" dirty="0">
                <a:solidFill>
                  <a:srgbClr val="191919"/>
                </a:solidFill>
                <a:latin typeface="Times New Roman"/>
                <a:cs typeface="Times New Roman"/>
              </a:rPr>
              <a:t>lar</a:t>
            </a:r>
            <a:r>
              <a:rPr sz="2600" spc="414" dirty="0">
                <a:solidFill>
                  <a:srgbClr val="191919"/>
                </a:solidFill>
                <a:latin typeface="Times New Roman"/>
                <a:cs typeface="Times New Roman"/>
              </a:rPr>
              <a:t>g</a:t>
            </a:r>
            <a:r>
              <a:rPr sz="2600" spc="40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600" spc="18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38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600" spc="340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600" spc="18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225" dirty="0">
                <a:solidFill>
                  <a:srgbClr val="191919"/>
                </a:solidFill>
                <a:latin typeface="Times New Roman"/>
                <a:cs typeface="Times New Roman"/>
              </a:rPr>
              <a:t>al</a:t>
            </a:r>
            <a:r>
              <a:rPr sz="2600" spc="180" dirty="0">
                <a:solidFill>
                  <a:srgbClr val="191919"/>
                </a:solidFill>
                <a:latin typeface="Times New Roman"/>
                <a:cs typeface="Times New Roman"/>
              </a:rPr>
              <a:t>l </a:t>
            </a:r>
            <a:r>
              <a:rPr sz="2600" spc="265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600" spc="100" dirty="0">
                <a:solidFill>
                  <a:srgbClr val="191919"/>
                </a:solidFill>
                <a:latin typeface="Times New Roman"/>
                <a:cs typeface="Times New Roman"/>
              </a:rPr>
              <a:t>f</a:t>
            </a:r>
            <a:r>
              <a:rPr sz="2600" spc="18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459" dirty="0">
                <a:solidFill>
                  <a:srgbClr val="191919"/>
                </a:solidFill>
                <a:latin typeface="Times New Roman"/>
                <a:cs typeface="Times New Roman"/>
              </a:rPr>
              <a:t>m</a:t>
            </a:r>
            <a:r>
              <a:rPr sz="2600" spc="40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600" spc="459" dirty="0">
                <a:solidFill>
                  <a:srgbClr val="191919"/>
                </a:solidFill>
                <a:latin typeface="Times New Roman"/>
                <a:cs typeface="Times New Roman"/>
              </a:rPr>
              <a:t>m</a:t>
            </a:r>
            <a:r>
              <a:rPr sz="2600" spc="265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600" spc="380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600" spc="-170" dirty="0">
                <a:solidFill>
                  <a:srgbClr val="191919"/>
                </a:solidFill>
                <a:latin typeface="Times New Roman"/>
                <a:cs typeface="Times New Roman"/>
              </a:rPr>
              <a:t>y</a:t>
            </a:r>
            <a:r>
              <a:rPr sz="2600" spc="180" dirty="0" smtClean="0">
                <a:solidFill>
                  <a:srgbClr val="191919"/>
                </a:solidFill>
                <a:latin typeface="Times New Roman"/>
                <a:cs typeface="Times New Roman"/>
              </a:rPr>
              <a:t>.</a:t>
            </a:r>
            <a:endParaRPr lang="en-US" sz="2600" spc="180" dirty="0" smtClean="0">
              <a:solidFill>
                <a:srgbClr val="191919"/>
              </a:solidFill>
              <a:latin typeface="Times New Roman"/>
              <a:cs typeface="Times New Roman"/>
            </a:endParaRPr>
          </a:p>
          <a:p>
            <a:pPr marL="12696" marR="6348">
              <a:lnSpc>
                <a:spcPts val="3060"/>
              </a:lnSpc>
            </a:pPr>
            <a:endParaRPr sz="2600" dirty="0">
              <a:latin typeface="Times New Roman"/>
              <a:cs typeface="Times New Roman"/>
            </a:endParaRPr>
          </a:p>
          <a:p>
            <a:pPr marL="12696">
              <a:spcBef>
                <a:spcPts val="915"/>
              </a:spcBef>
            </a:pPr>
            <a:r>
              <a:rPr sz="2600" spc="280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600" spc="395" dirty="0">
                <a:solidFill>
                  <a:srgbClr val="191919"/>
                </a:solidFill>
                <a:latin typeface="Times New Roman"/>
                <a:cs typeface="Times New Roman"/>
              </a:rPr>
              <a:t>an</a:t>
            </a:r>
            <a:r>
              <a:rPr sz="2600" spc="220" dirty="0">
                <a:solidFill>
                  <a:srgbClr val="191919"/>
                </a:solidFill>
                <a:latin typeface="Times New Roman"/>
                <a:cs typeface="Times New Roman"/>
              </a:rPr>
              <a:t>'</a:t>
            </a:r>
            <a:r>
              <a:rPr sz="2600" spc="349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600" spc="18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370" dirty="0">
                <a:solidFill>
                  <a:srgbClr val="191919"/>
                </a:solidFill>
                <a:latin typeface="Times New Roman"/>
                <a:cs typeface="Times New Roman"/>
              </a:rPr>
              <a:t>p</a:t>
            </a:r>
            <a:r>
              <a:rPr sz="2600" spc="390" dirty="0">
                <a:solidFill>
                  <a:srgbClr val="191919"/>
                </a:solidFill>
                <a:latin typeface="Times New Roman"/>
                <a:cs typeface="Times New Roman"/>
              </a:rPr>
              <a:t>re</a:t>
            </a:r>
            <a:r>
              <a:rPr sz="2600" spc="200" dirty="0">
                <a:solidFill>
                  <a:srgbClr val="191919"/>
                </a:solidFill>
                <a:latin typeface="Times New Roman"/>
                <a:cs typeface="Times New Roman"/>
              </a:rPr>
              <a:t>all</a:t>
            </a:r>
            <a:r>
              <a:rPr sz="2600" spc="310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600" spc="305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600" spc="45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600" spc="28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600" spc="40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600" spc="18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330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600" spc="385" dirty="0">
                <a:solidFill>
                  <a:srgbClr val="191919"/>
                </a:solidFill>
                <a:latin typeface="Times New Roman"/>
                <a:cs typeface="Times New Roman"/>
              </a:rPr>
              <a:t>h</a:t>
            </a:r>
            <a:r>
              <a:rPr sz="2600" spc="180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600" spc="260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600" spc="17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349" dirty="0" smtClean="0">
                <a:solidFill>
                  <a:srgbClr val="191919"/>
                </a:solidFill>
                <a:latin typeface="Times New Roman"/>
                <a:cs typeface="Times New Roman"/>
              </a:rPr>
              <a:t>sp</a:t>
            </a:r>
            <a:r>
              <a:rPr sz="2600" spc="360" dirty="0" smtClean="0">
                <a:solidFill>
                  <a:srgbClr val="191919"/>
                </a:solidFill>
                <a:latin typeface="Times New Roman"/>
                <a:cs typeface="Times New Roman"/>
              </a:rPr>
              <a:t>ac</a:t>
            </a:r>
            <a:r>
              <a:rPr sz="2600" spc="400" dirty="0" smtClean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lang="en-US" sz="2600" spc="190" dirty="0">
                <a:solidFill>
                  <a:srgbClr val="191919"/>
                </a:solidFill>
                <a:latin typeface="Times New Roman"/>
                <a:cs typeface="Times New Roman"/>
              </a:rPr>
              <a:t>.</a:t>
            </a:r>
            <a:endParaRPr sz="2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6709" y="560970"/>
            <a:ext cx="9390380" cy="7540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66546"/>
            <a:r>
              <a:rPr lang="en-US" spc="385" dirty="0"/>
              <a:t>GC </a:t>
            </a:r>
            <a:r>
              <a:rPr spc="385" dirty="0"/>
              <a:t>As</a:t>
            </a:r>
            <a:r>
              <a:rPr spc="260" dirty="0"/>
              <a:t>s</a:t>
            </a:r>
            <a:r>
              <a:rPr spc="580" dirty="0"/>
              <a:t>umpt</a:t>
            </a:r>
            <a:r>
              <a:rPr spc="300" dirty="0"/>
              <a:t>i</a:t>
            </a:r>
            <a:r>
              <a:rPr spc="520" dirty="0"/>
              <a:t>on</a:t>
            </a:r>
            <a:r>
              <a:rPr spc="530" dirty="0"/>
              <a:t>s</a:t>
            </a:r>
            <a:endParaRPr spc="260" dirty="0"/>
          </a:p>
        </p:txBody>
      </p:sp>
      <p:sp>
        <p:nvSpPr>
          <p:cNvPr id="3" name="object 3"/>
          <p:cNvSpPr txBox="1"/>
          <p:nvPr/>
        </p:nvSpPr>
        <p:spPr>
          <a:xfrm>
            <a:off x="584200" y="1865631"/>
            <a:ext cx="148590" cy="1865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1200" spc="235" dirty="0">
                <a:solidFill>
                  <a:srgbClr val="191919"/>
                </a:solidFill>
                <a:latin typeface="Times New Roman"/>
                <a:cs typeface="Times New Roman"/>
              </a:rPr>
              <a:t>●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62332" y="1769110"/>
            <a:ext cx="8616315" cy="8241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>
              <a:lnSpc>
                <a:spcPts val="3200"/>
              </a:lnSpc>
            </a:pPr>
            <a:r>
              <a:rPr sz="2800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800" spc="325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800" spc="335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800" spc="370" dirty="0">
                <a:solidFill>
                  <a:srgbClr val="191919"/>
                </a:solidFill>
                <a:latin typeface="Times New Roman"/>
                <a:cs typeface="Times New Roman"/>
              </a:rPr>
              <a:t>u</a:t>
            </a:r>
            <a:r>
              <a:rPr sz="2800" spc="550" dirty="0">
                <a:solidFill>
                  <a:srgbClr val="191919"/>
                </a:solidFill>
                <a:latin typeface="Times New Roman"/>
                <a:cs typeface="Times New Roman"/>
              </a:rPr>
              <a:t>m</a:t>
            </a:r>
            <a:r>
              <a:rPr sz="2800" spc="31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800" spc="18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800" spc="340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800" spc="370" dirty="0">
                <a:solidFill>
                  <a:srgbClr val="191919"/>
                </a:solidFill>
                <a:latin typeface="Times New Roman"/>
                <a:cs typeface="Times New Roman"/>
              </a:rPr>
              <a:t>h</a:t>
            </a:r>
            <a:r>
              <a:rPr sz="2800" spc="45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800" spc="28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800" spc="185" dirty="0">
                <a:solidFill>
                  <a:srgbClr val="191919"/>
                </a:solidFill>
                <a:latin typeface="Times New Roman"/>
                <a:cs typeface="Times New Roman"/>
              </a:rPr>
              <a:t>,</a:t>
            </a:r>
            <a:r>
              <a:rPr sz="2800" spc="18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800" spc="414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800" spc="340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800" spc="17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800" spc="380" dirty="0">
                <a:solidFill>
                  <a:srgbClr val="191919"/>
                </a:solidFill>
                <a:latin typeface="Times New Roman"/>
                <a:cs typeface="Times New Roman"/>
              </a:rPr>
              <a:t>ru</a:t>
            </a:r>
            <a:r>
              <a:rPr sz="2800" spc="370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800" spc="340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800" spc="95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800" spc="459" dirty="0">
                <a:solidFill>
                  <a:srgbClr val="191919"/>
                </a:solidFill>
                <a:latin typeface="Times New Roman"/>
                <a:cs typeface="Times New Roman"/>
              </a:rPr>
              <a:t>m</a:t>
            </a:r>
            <a:r>
              <a:rPr sz="2800" spc="40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800" spc="185" dirty="0">
                <a:solidFill>
                  <a:srgbClr val="191919"/>
                </a:solidFill>
                <a:latin typeface="Times New Roman"/>
                <a:cs typeface="Times New Roman"/>
              </a:rPr>
              <a:t>,</a:t>
            </a:r>
            <a:r>
              <a:rPr sz="2800" spc="18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800" spc="470" dirty="0">
                <a:solidFill>
                  <a:srgbClr val="191919"/>
                </a:solidFill>
                <a:latin typeface="Times New Roman"/>
                <a:cs typeface="Times New Roman"/>
              </a:rPr>
              <a:t>w</a:t>
            </a:r>
            <a:r>
              <a:rPr sz="2800" spc="29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800" spc="19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800" spc="300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800" spc="414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800" spc="385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800" spc="17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800" spc="160" dirty="0">
                <a:solidFill>
                  <a:srgbClr val="191919"/>
                </a:solidFill>
                <a:latin typeface="Times New Roman"/>
                <a:cs typeface="Times New Roman"/>
              </a:rPr>
              <a:t>fi</a:t>
            </a:r>
            <a:r>
              <a:rPr sz="2800" spc="260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800" spc="385" dirty="0">
                <a:solidFill>
                  <a:srgbClr val="191919"/>
                </a:solidFill>
                <a:latin typeface="Times New Roman"/>
                <a:cs typeface="Times New Roman"/>
              </a:rPr>
              <a:t>d</a:t>
            </a:r>
            <a:r>
              <a:rPr sz="2800" spc="18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800" spc="220" dirty="0">
                <a:solidFill>
                  <a:srgbClr val="191919"/>
                </a:solidFill>
                <a:latin typeface="Times New Roman"/>
                <a:cs typeface="Times New Roman"/>
              </a:rPr>
              <a:t>al</a:t>
            </a:r>
            <a:r>
              <a:rPr sz="2800" spc="175" dirty="0">
                <a:solidFill>
                  <a:srgbClr val="191919"/>
                </a:solidFill>
                <a:latin typeface="Times New Roman"/>
                <a:cs typeface="Times New Roman"/>
              </a:rPr>
              <a:t>l </a:t>
            </a:r>
            <a:r>
              <a:rPr sz="2800" spc="40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800" spc="250" dirty="0">
                <a:solidFill>
                  <a:srgbClr val="191919"/>
                </a:solidFill>
                <a:latin typeface="Times New Roman"/>
                <a:cs typeface="Times New Roman"/>
              </a:rPr>
              <a:t>xis</a:t>
            </a:r>
            <a:r>
              <a:rPr sz="2800" spc="18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800" spc="95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800" spc="370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800" spc="385" dirty="0">
                <a:solidFill>
                  <a:srgbClr val="191919"/>
                </a:solidFill>
                <a:latin typeface="Times New Roman"/>
                <a:cs typeface="Times New Roman"/>
              </a:rPr>
              <a:t>g</a:t>
            </a:r>
            <a:r>
              <a:rPr sz="2800" spc="19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800" spc="380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800" spc="40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800" spc="204" dirty="0">
                <a:solidFill>
                  <a:srgbClr val="191919"/>
                </a:solidFill>
                <a:latin typeface="Times New Roman"/>
                <a:cs typeface="Times New Roman"/>
              </a:rPr>
              <a:t>f</a:t>
            </a:r>
            <a:r>
              <a:rPr sz="2800" spc="28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800" spc="375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800" spc="40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800" spc="370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800" spc="360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800" spc="36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800" spc="330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800" spc="18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800" spc="95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800" spc="385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800" spc="18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800" spc="330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800" spc="420" dirty="0">
                <a:solidFill>
                  <a:srgbClr val="191919"/>
                </a:solidFill>
                <a:latin typeface="Times New Roman"/>
                <a:cs typeface="Times New Roman"/>
              </a:rPr>
              <a:t>h</a:t>
            </a:r>
            <a:r>
              <a:rPr sz="2800" spc="37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800" spc="18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800" spc="390" dirty="0">
                <a:solidFill>
                  <a:srgbClr val="191919"/>
                </a:solidFill>
                <a:latin typeface="Times New Roman"/>
                <a:cs typeface="Times New Roman"/>
              </a:rPr>
              <a:t>p</a:t>
            </a:r>
            <a:r>
              <a:rPr sz="2800" spc="375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800" spc="274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800" spc="390" dirty="0">
                <a:solidFill>
                  <a:srgbClr val="191919"/>
                </a:solidFill>
                <a:latin typeface="Times New Roman"/>
                <a:cs typeface="Times New Roman"/>
              </a:rPr>
              <a:t>g</a:t>
            </a:r>
            <a:r>
              <a:rPr sz="2800" spc="375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800" spc="414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800" spc="459" dirty="0">
                <a:solidFill>
                  <a:srgbClr val="191919"/>
                </a:solidFill>
                <a:latin typeface="Times New Roman"/>
                <a:cs typeface="Times New Roman"/>
              </a:rPr>
              <a:t>m</a:t>
            </a:r>
            <a:r>
              <a:rPr sz="2800" spc="185" dirty="0">
                <a:solidFill>
                  <a:srgbClr val="191919"/>
                </a:solidFill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56310" y="2823209"/>
            <a:ext cx="132715" cy="169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1100" spc="200" dirty="0">
                <a:solidFill>
                  <a:srgbClr val="191919"/>
                </a:solidFill>
                <a:latin typeface="Times New Roman"/>
                <a:cs typeface="Times New Roman"/>
              </a:rPr>
              <a:t>●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34441" y="2737104"/>
            <a:ext cx="8219439" cy="10825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>
              <a:lnSpc>
                <a:spcPts val="2810"/>
              </a:lnSpc>
            </a:pPr>
            <a:r>
              <a:rPr sz="2400" spc="235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400" spc="370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400" spc="340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400" spc="330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400" spc="340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400" spc="190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400" spc="16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400" spc="80" dirty="0">
                <a:solidFill>
                  <a:srgbClr val="191919"/>
                </a:solidFill>
                <a:latin typeface="Times New Roman"/>
                <a:cs typeface="Times New Roman"/>
              </a:rPr>
              <a:t>f</a:t>
            </a:r>
            <a:r>
              <a:rPr sz="2400" spc="370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400" spc="335" dirty="0">
                <a:solidFill>
                  <a:srgbClr val="191919"/>
                </a:solidFill>
                <a:latin typeface="Times New Roman"/>
                <a:cs typeface="Times New Roman"/>
              </a:rPr>
              <a:t>b</a:t>
            </a:r>
            <a:r>
              <a:rPr sz="2400" spc="345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400" spc="140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400" spc="235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400" spc="370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400" spc="24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400" spc="40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400" spc="16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400" spc="370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400" spc="16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400" spc="345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400" spc="36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400" spc="80" dirty="0">
                <a:solidFill>
                  <a:srgbClr val="191919"/>
                </a:solidFill>
                <a:latin typeface="Times New Roman"/>
                <a:cs typeface="Times New Roman"/>
              </a:rPr>
              <a:t>f</a:t>
            </a:r>
            <a:r>
              <a:rPr sz="2400" spc="36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400" spc="345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400" spc="36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400" spc="340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400" spc="310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400" spc="31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400" spc="16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400" spc="18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400" spc="345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400" spc="17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400" spc="370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400" spc="345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400" spc="16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400" spc="349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400" spc="180" dirty="0">
                <a:solidFill>
                  <a:srgbClr val="191919"/>
                </a:solidFill>
                <a:latin typeface="Times New Roman"/>
                <a:cs typeface="Times New Roman"/>
              </a:rPr>
              <a:t>xi</a:t>
            </a:r>
            <a:r>
              <a:rPr sz="2400" spc="185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400" spc="190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400" spc="180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400" spc="340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400" spc="335" dirty="0">
                <a:solidFill>
                  <a:srgbClr val="191919"/>
                </a:solidFill>
                <a:latin typeface="Times New Roman"/>
                <a:cs typeface="Times New Roman"/>
              </a:rPr>
              <a:t>g</a:t>
            </a:r>
            <a:r>
              <a:rPr sz="2400" spc="17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400" spc="280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400" spc="285" dirty="0">
                <a:solidFill>
                  <a:srgbClr val="191919"/>
                </a:solidFill>
                <a:latin typeface="Times New Roman"/>
                <a:cs typeface="Times New Roman"/>
              </a:rPr>
              <a:t>b</a:t>
            </a:r>
            <a:r>
              <a:rPr sz="2400" spc="65" dirty="0">
                <a:solidFill>
                  <a:srgbClr val="191919"/>
                </a:solidFill>
                <a:latin typeface="Times New Roman"/>
                <a:cs typeface="Times New Roman"/>
              </a:rPr>
              <a:t>j</a:t>
            </a:r>
            <a:r>
              <a:rPr sz="2400" spc="36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400" spc="280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400" spc="29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endParaRPr lang="en-US" sz="2400" spc="295" dirty="0">
              <a:solidFill>
                <a:srgbClr val="191919"/>
              </a:solidFill>
              <a:latin typeface="Times New Roman"/>
              <a:cs typeface="Times New Roman"/>
            </a:endParaRPr>
          </a:p>
          <a:p>
            <a:pPr marL="12696" marR="6348">
              <a:lnSpc>
                <a:spcPts val="2810"/>
              </a:lnSpc>
            </a:pPr>
            <a:endParaRPr lang="en-US" sz="2400" spc="295" dirty="0">
              <a:solidFill>
                <a:srgbClr val="191919"/>
              </a:solidFill>
              <a:latin typeface="Times New Roman"/>
              <a:cs typeface="Times New Roman"/>
            </a:endParaRPr>
          </a:p>
          <a:p>
            <a:pPr marL="12696" marR="6348">
              <a:lnSpc>
                <a:spcPts val="2810"/>
              </a:lnSpc>
            </a:pPr>
            <a:r>
              <a:rPr sz="2400" spc="24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400" spc="235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400" spc="370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400" spc="340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400" spc="330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400" spc="340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400" spc="190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400" spc="16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400" spc="280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400" spc="370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400" spc="295" dirty="0">
                <a:solidFill>
                  <a:srgbClr val="191919"/>
                </a:solidFill>
                <a:latin typeface="Times New Roman"/>
                <a:cs typeface="Times New Roman"/>
              </a:rPr>
              <a:t>st</a:t>
            </a:r>
            <a:r>
              <a:rPr sz="2400" spc="16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400" spc="335" dirty="0">
                <a:solidFill>
                  <a:srgbClr val="191919"/>
                </a:solidFill>
                <a:latin typeface="Times New Roman"/>
                <a:cs typeface="Times New Roman"/>
              </a:rPr>
              <a:t>p</a:t>
            </a:r>
            <a:r>
              <a:rPr sz="2400" spc="204" dirty="0">
                <a:solidFill>
                  <a:srgbClr val="191919"/>
                </a:solidFill>
                <a:latin typeface="Times New Roman"/>
                <a:cs typeface="Times New Roman"/>
              </a:rPr>
              <a:t>oi</a:t>
            </a:r>
            <a:r>
              <a:rPr sz="2400" spc="260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400" spc="300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400" spc="349" dirty="0">
                <a:solidFill>
                  <a:srgbClr val="191919"/>
                </a:solidFill>
                <a:latin typeface="Times New Roman"/>
                <a:cs typeface="Times New Roman"/>
              </a:rPr>
              <a:t>er</a:t>
            </a:r>
            <a:r>
              <a:rPr sz="2400" spc="295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400" spc="16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400" spc="18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400" spc="345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400" spc="17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400" spc="215" dirty="0">
                <a:solidFill>
                  <a:srgbClr val="191919"/>
                </a:solidFill>
                <a:latin typeface="Times New Roman"/>
                <a:cs typeface="Times New Roman"/>
              </a:rPr>
              <a:t>in</a:t>
            </a:r>
            <a:r>
              <a:rPr sz="2400" spc="24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400" spc="40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400" spc="335" dirty="0">
                <a:solidFill>
                  <a:srgbClr val="191919"/>
                </a:solidFill>
                <a:latin typeface="Times New Roman"/>
                <a:cs typeface="Times New Roman"/>
              </a:rPr>
              <a:t>g</a:t>
            </a:r>
            <a:r>
              <a:rPr sz="2400" spc="349" dirty="0">
                <a:solidFill>
                  <a:srgbClr val="191919"/>
                </a:solidFill>
                <a:latin typeface="Times New Roman"/>
                <a:cs typeface="Times New Roman"/>
              </a:rPr>
              <a:t>er</a:t>
            </a:r>
            <a:r>
              <a:rPr sz="2400" spc="295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400" spc="16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400" spc="355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400" spc="235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400" spc="16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400" spc="160" dirty="0">
                <a:solidFill>
                  <a:srgbClr val="191919"/>
                </a:solidFill>
                <a:latin typeface="Times New Roman"/>
                <a:cs typeface="Times New Roman"/>
              </a:rPr>
              <a:t>v</a:t>
            </a:r>
            <a:r>
              <a:rPr sz="2400" spc="225" dirty="0">
                <a:solidFill>
                  <a:srgbClr val="191919"/>
                </a:solidFill>
                <a:latin typeface="Times New Roman"/>
                <a:cs typeface="Times New Roman"/>
              </a:rPr>
              <a:t>ic</a:t>
            </a:r>
            <a:r>
              <a:rPr sz="2400" spc="28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400" spc="6" dirty="0">
                <a:solidFill>
                  <a:srgbClr val="191919"/>
                </a:solidFill>
                <a:latin typeface="Times New Roman"/>
                <a:cs typeface="Times New Roman"/>
              </a:rPr>
              <a:t>-</a:t>
            </a:r>
            <a:r>
              <a:rPr sz="2400" spc="160" dirty="0">
                <a:solidFill>
                  <a:srgbClr val="191919"/>
                </a:solidFill>
                <a:latin typeface="Times New Roman"/>
                <a:cs typeface="Times New Roman"/>
              </a:rPr>
              <a:t>v</a:t>
            </a:r>
            <a:r>
              <a:rPr sz="2400" spc="349" dirty="0">
                <a:solidFill>
                  <a:srgbClr val="191919"/>
                </a:solidFill>
                <a:latin typeface="Times New Roman"/>
                <a:cs typeface="Times New Roman"/>
              </a:rPr>
              <a:t>er</a:t>
            </a:r>
            <a:r>
              <a:rPr sz="2400" spc="285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400" spc="370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400" spc="160" dirty="0">
                <a:solidFill>
                  <a:srgbClr val="191919"/>
                </a:solidFill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56310" y="3660140"/>
            <a:ext cx="132715" cy="169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1100" spc="200" dirty="0">
                <a:solidFill>
                  <a:srgbClr val="191919"/>
                </a:solidFill>
                <a:latin typeface="Times New Roman"/>
                <a:cs typeface="Times New Roman"/>
              </a:rPr>
              <a:t>●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4200" y="4152900"/>
            <a:ext cx="148590" cy="1865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1200" spc="235" dirty="0">
                <a:solidFill>
                  <a:srgbClr val="191919"/>
                </a:solidFill>
                <a:latin typeface="Times New Roman"/>
                <a:cs typeface="Times New Roman"/>
              </a:rPr>
              <a:t>●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2332" y="3888905"/>
            <a:ext cx="8023859" cy="11295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>
              <a:lnSpc>
                <a:spcPct val="133900"/>
              </a:lnSpc>
            </a:pPr>
            <a:r>
              <a:rPr sz="2800" spc="31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800" spc="280" dirty="0">
                <a:solidFill>
                  <a:srgbClr val="191919"/>
                </a:solidFill>
                <a:latin typeface="Times New Roman"/>
                <a:cs typeface="Times New Roman"/>
              </a:rPr>
              <a:t>xa</a:t>
            </a:r>
            <a:r>
              <a:rPr sz="2800" spc="459" dirty="0">
                <a:solidFill>
                  <a:srgbClr val="191919"/>
                </a:solidFill>
                <a:latin typeface="Times New Roman"/>
                <a:cs typeface="Times New Roman"/>
              </a:rPr>
              <a:t>m</a:t>
            </a:r>
            <a:r>
              <a:rPr sz="2800" spc="390" dirty="0">
                <a:solidFill>
                  <a:srgbClr val="191919"/>
                </a:solidFill>
                <a:latin typeface="Times New Roman"/>
                <a:cs typeface="Times New Roman"/>
              </a:rPr>
              <a:t>p</a:t>
            </a:r>
            <a:r>
              <a:rPr sz="2800" spc="95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800" spc="40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800" spc="280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800" spc="204" dirty="0">
                <a:solidFill>
                  <a:srgbClr val="191919"/>
                </a:solidFill>
                <a:latin typeface="Times New Roman"/>
                <a:cs typeface="Times New Roman"/>
              </a:rPr>
              <a:t>:</a:t>
            </a:r>
            <a:r>
              <a:rPr sz="2800" spc="18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800" spc="35" dirty="0">
                <a:solidFill>
                  <a:srgbClr val="191919"/>
                </a:solidFill>
                <a:latin typeface="Times New Roman"/>
                <a:cs typeface="Times New Roman"/>
              </a:rPr>
              <a:t>J</a:t>
            </a:r>
            <a:r>
              <a:rPr sz="2800" spc="325" dirty="0">
                <a:solidFill>
                  <a:srgbClr val="191919"/>
                </a:solidFill>
                <a:latin typeface="Times New Roman"/>
                <a:cs typeface="Times New Roman"/>
              </a:rPr>
              <a:t>ava</a:t>
            </a:r>
            <a:r>
              <a:rPr sz="2800" spc="175" dirty="0">
                <a:solidFill>
                  <a:srgbClr val="191919"/>
                </a:solidFill>
                <a:latin typeface="Times New Roman"/>
                <a:cs typeface="Times New Roman"/>
              </a:rPr>
              <a:t>,</a:t>
            </a:r>
            <a:r>
              <a:rPr sz="2800" spc="18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800" spc="325" dirty="0">
                <a:solidFill>
                  <a:srgbClr val="191919"/>
                </a:solidFill>
                <a:latin typeface="Times New Roman"/>
                <a:cs typeface="Times New Roman"/>
              </a:rPr>
              <a:t>Py</a:t>
            </a:r>
            <a:r>
              <a:rPr sz="2800" spc="16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800" spc="325" dirty="0">
                <a:solidFill>
                  <a:srgbClr val="191919"/>
                </a:solidFill>
                <a:latin typeface="Times New Roman"/>
                <a:cs typeface="Times New Roman"/>
              </a:rPr>
              <a:t>h</a:t>
            </a:r>
            <a:r>
              <a:rPr sz="2800" spc="320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800" spc="380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800" spc="190" dirty="0">
                <a:solidFill>
                  <a:srgbClr val="191919"/>
                </a:solidFill>
                <a:latin typeface="Times New Roman"/>
                <a:cs typeface="Times New Roman"/>
              </a:rPr>
              <a:t>,</a:t>
            </a:r>
            <a:r>
              <a:rPr sz="2800" spc="18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800" spc="195" dirty="0">
                <a:solidFill>
                  <a:srgbClr val="191919"/>
                </a:solidFill>
                <a:latin typeface="Times New Roman"/>
                <a:cs typeface="Times New Roman"/>
              </a:rPr>
              <a:t>J</a:t>
            </a:r>
            <a:r>
              <a:rPr sz="2800" spc="23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800" spc="310" dirty="0">
                <a:solidFill>
                  <a:srgbClr val="191919"/>
                </a:solidFill>
                <a:latin typeface="Times New Roman"/>
                <a:cs typeface="Times New Roman"/>
              </a:rPr>
              <a:t>vaS</a:t>
            </a:r>
            <a:r>
              <a:rPr sz="2800" spc="395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800" spc="290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800" spc="95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800" spc="390" dirty="0">
                <a:solidFill>
                  <a:srgbClr val="191919"/>
                </a:solidFill>
                <a:latin typeface="Times New Roman"/>
                <a:cs typeface="Times New Roman"/>
              </a:rPr>
              <a:t>p</a:t>
            </a:r>
            <a:r>
              <a:rPr sz="2800" spc="330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800" spc="185" dirty="0">
                <a:solidFill>
                  <a:srgbClr val="191919"/>
                </a:solidFill>
                <a:latin typeface="Times New Roman"/>
                <a:cs typeface="Times New Roman"/>
              </a:rPr>
              <a:t>,</a:t>
            </a:r>
            <a:r>
              <a:rPr sz="2800" spc="19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800" spc="305" dirty="0">
                <a:solidFill>
                  <a:srgbClr val="191919"/>
                </a:solidFill>
                <a:latin typeface="Times New Roman"/>
                <a:cs typeface="Times New Roman"/>
              </a:rPr>
              <a:t>P</a:t>
            </a:r>
            <a:r>
              <a:rPr sz="2800" spc="390" dirty="0">
                <a:solidFill>
                  <a:srgbClr val="191919"/>
                </a:solidFill>
                <a:latin typeface="Times New Roman"/>
                <a:cs typeface="Times New Roman"/>
              </a:rPr>
              <a:t>H</a:t>
            </a:r>
            <a:r>
              <a:rPr sz="2800" spc="-229" dirty="0">
                <a:solidFill>
                  <a:srgbClr val="191919"/>
                </a:solidFill>
                <a:latin typeface="Times New Roman"/>
                <a:cs typeface="Times New Roman"/>
              </a:rPr>
              <a:t>P</a:t>
            </a:r>
            <a:r>
              <a:rPr sz="2800" spc="185" dirty="0">
                <a:solidFill>
                  <a:srgbClr val="191919"/>
                </a:solidFill>
                <a:latin typeface="Times New Roman"/>
                <a:cs typeface="Times New Roman"/>
              </a:rPr>
              <a:t>,</a:t>
            </a:r>
            <a:r>
              <a:rPr sz="2800" spc="18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800" spc="40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800" spc="340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800" spc="300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800" spc="185" dirty="0">
                <a:solidFill>
                  <a:srgbClr val="191919"/>
                </a:solidFill>
                <a:latin typeface="Times New Roman"/>
                <a:cs typeface="Times New Roman"/>
              </a:rPr>
              <a:t>. </a:t>
            </a:r>
            <a:r>
              <a:rPr sz="2800" spc="405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800" spc="274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800" spc="370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800" spc="165" dirty="0">
                <a:solidFill>
                  <a:srgbClr val="191919"/>
                </a:solidFill>
                <a:latin typeface="Times New Roman"/>
                <a:cs typeface="Times New Roman"/>
              </a:rPr>
              <a:t>-</a:t>
            </a:r>
            <a:r>
              <a:rPr sz="2800" spc="229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800" spc="320" dirty="0">
                <a:solidFill>
                  <a:srgbClr val="191919"/>
                </a:solidFill>
                <a:latin typeface="Times New Roman"/>
                <a:cs typeface="Times New Roman"/>
              </a:rPr>
              <a:t>xampl</a:t>
            </a:r>
            <a:r>
              <a:rPr sz="2800" spc="29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800" spc="280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800" spc="204" dirty="0">
                <a:solidFill>
                  <a:srgbClr val="191919"/>
                </a:solidFill>
                <a:latin typeface="Times New Roman"/>
                <a:cs typeface="Times New Roman"/>
              </a:rPr>
              <a:t>:</a:t>
            </a:r>
            <a:r>
              <a:rPr sz="2800" spc="18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800" spc="160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800" spc="185" dirty="0">
                <a:solidFill>
                  <a:srgbClr val="191919"/>
                </a:solidFill>
                <a:latin typeface="Times New Roman"/>
                <a:cs typeface="Times New Roman"/>
              </a:rPr>
              <a:t>,</a:t>
            </a:r>
            <a:r>
              <a:rPr sz="2800" spc="18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800" spc="250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800" spc="730" dirty="0">
                <a:solidFill>
                  <a:srgbClr val="191919"/>
                </a:solidFill>
                <a:latin typeface="Times New Roman"/>
                <a:cs typeface="Times New Roman"/>
              </a:rPr>
              <a:t>+</a:t>
            </a:r>
            <a:r>
              <a:rPr sz="2800" spc="740" dirty="0">
                <a:solidFill>
                  <a:srgbClr val="191919"/>
                </a:solidFill>
                <a:latin typeface="Times New Roman"/>
                <a:cs typeface="Times New Roman"/>
              </a:rPr>
              <a:t>+</a:t>
            </a: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4200" y="4714242"/>
            <a:ext cx="148590" cy="1865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1200" spc="235" dirty="0">
                <a:solidFill>
                  <a:srgbClr val="191919"/>
                </a:solidFill>
                <a:latin typeface="Times New Roman"/>
                <a:cs typeface="Times New Roman"/>
              </a:rPr>
              <a:t>●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977900" y="501650"/>
            <a:ext cx="10083800" cy="7540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36592"/>
            <a:r>
              <a:rPr lang="en-US" spc="240" dirty="0" smtClean="0"/>
              <a:t>Implementation Details</a:t>
            </a:r>
            <a:endParaRPr spc="545" dirty="0"/>
          </a:p>
        </p:txBody>
      </p:sp>
      <p:sp>
        <p:nvSpPr>
          <p:cNvPr id="6" name="object 6"/>
          <p:cNvSpPr txBox="1">
            <a:spLocks noGrp="1"/>
          </p:cNvSpPr>
          <p:nvPr>
            <p:ph idx="1"/>
          </p:nvPr>
        </p:nvSpPr>
        <p:spPr>
          <a:xfrm>
            <a:off x="546100" y="1797050"/>
            <a:ext cx="9075420" cy="2569714"/>
          </a:xfrm>
          <a:prstGeom prst="rect">
            <a:avLst/>
          </a:prstGeom>
        </p:spPr>
        <p:txBody>
          <a:bodyPr vert="horz" wrap="square" lIns="0" tIns="869261" rIns="0" bIns="0" rtlCol="0">
            <a:spAutoFit/>
          </a:bodyPr>
          <a:lstStyle/>
          <a:p>
            <a:pPr marL="568208"/>
            <a:r>
              <a:rPr sz="2200" b="1" spc="385" dirty="0">
                <a:latin typeface="Times New Roman"/>
                <a:cs typeface="Times New Roman"/>
              </a:rPr>
              <a:t>M</a:t>
            </a:r>
            <a:r>
              <a:rPr sz="2200" b="1" spc="270" dirty="0">
                <a:latin typeface="Times New Roman"/>
                <a:cs typeface="Times New Roman"/>
              </a:rPr>
              <a:t>a</a:t>
            </a:r>
            <a:r>
              <a:rPr sz="2200" b="1" spc="250" dirty="0">
                <a:latin typeface="Times New Roman"/>
                <a:cs typeface="Times New Roman"/>
              </a:rPr>
              <a:t>r</a:t>
            </a:r>
            <a:r>
              <a:rPr sz="2200" b="1" spc="400" dirty="0">
                <a:latin typeface="Times New Roman"/>
                <a:cs typeface="Times New Roman"/>
              </a:rPr>
              <a:t>k</a:t>
            </a:r>
            <a:r>
              <a:rPr sz="2200" b="1" spc="320" dirty="0">
                <a:latin typeface="Times New Roman"/>
                <a:cs typeface="Times New Roman"/>
              </a:rPr>
              <a:t>ed</a:t>
            </a:r>
            <a:r>
              <a:rPr sz="2200" spc="134" dirty="0">
                <a:solidFill>
                  <a:srgbClr val="191919"/>
                </a:solidFill>
              </a:rPr>
              <a:t>:</a:t>
            </a:r>
            <a:r>
              <a:rPr sz="2200" spc="155" dirty="0">
                <a:solidFill>
                  <a:srgbClr val="191919"/>
                </a:solidFill>
              </a:rPr>
              <a:t> </a:t>
            </a:r>
            <a:r>
              <a:rPr sz="2200" spc="125" dirty="0">
                <a:solidFill>
                  <a:srgbClr val="191919"/>
                </a:solidFill>
              </a:rPr>
              <a:t>T</a:t>
            </a:r>
            <a:r>
              <a:rPr sz="2200" spc="320" dirty="0">
                <a:solidFill>
                  <a:srgbClr val="191919"/>
                </a:solidFill>
              </a:rPr>
              <a:t>h</a:t>
            </a:r>
            <a:r>
              <a:rPr sz="2200" spc="90" dirty="0">
                <a:solidFill>
                  <a:srgbClr val="191919"/>
                </a:solidFill>
              </a:rPr>
              <a:t>i</a:t>
            </a:r>
            <a:r>
              <a:rPr sz="2200" spc="274" dirty="0">
                <a:solidFill>
                  <a:srgbClr val="191919"/>
                </a:solidFill>
              </a:rPr>
              <a:t>s</a:t>
            </a:r>
            <a:r>
              <a:rPr sz="2200" spc="150" dirty="0">
                <a:solidFill>
                  <a:srgbClr val="191919"/>
                </a:solidFill>
              </a:rPr>
              <a:t> </a:t>
            </a:r>
            <a:r>
              <a:rPr sz="2200" spc="250" dirty="0">
                <a:solidFill>
                  <a:srgbClr val="191919"/>
                </a:solidFill>
              </a:rPr>
              <a:t>o</a:t>
            </a:r>
            <a:r>
              <a:rPr sz="2200" spc="310" dirty="0">
                <a:solidFill>
                  <a:srgbClr val="191919"/>
                </a:solidFill>
              </a:rPr>
              <a:t>b</a:t>
            </a:r>
            <a:r>
              <a:rPr sz="2200" spc="65" dirty="0">
                <a:solidFill>
                  <a:srgbClr val="191919"/>
                </a:solidFill>
              </a:rPr>
              <a:t>j</a:t>
            </a:r>
            <a:r>
              <a:rPr sz="2200" spc="335" dirty="0">
                <a:solidFill>
                  <a:srgbClr val="191919"/>
                </a:solidFill>
              </a:rPr>
              <a:t>e</a:t>
            </a:r>
            <a:r>
              <a:rPr sz="2200" spc="325" dirty="0">
                <a:solidFill>
                  <a:srgbClr val="191919"/>
                </a:solidFill>
              </a:rPr>
              <a:t>c</a:t>
            </a:r>
            <a:r>
              <a:rPr sz="2200" spc="204" dirty="0">
                <a:solidFill>
                  <a:srgbClr val="191919"/>
                </a:solidFill>
              </a:rPr>
              <a:t>t</a:t>
            </a:r>
            <a:r>
              <a:rPr sz="2200" spc="155" dirty="0">
                <a:solidFill>
                  <a:srgbClr val="191919"/>
                </a:solidFill>
              </a:rPr>
              <a:t> </a:t>
            </a:r>
            <a:r>
              <a:rPr sz="2200" spc="100" dirty="0">
                <a:solidFill>
                  <a:srgbClr val="191919"/>
                </a:solidFill>
              </a:rPr>
              <a:t>i</a:t>
            </a:r>
            <a:r>
              <a:rPr sz="2200" spc="274" dirty="0">
                <a:solidFill>
                  <a:srgbClr val="191919"/>
                </a:solidFill>
              </a:rPr>
              <a:t>s</a:t>
            </a:r>
            <a:r>
              <a:rPr sz="2200" spc="150" dirty="0">
                <a:solidFill>
                  <a:srgbClr val="191919"/>
                </a:solidFill>
              </a:rPr>
              <a:t> </a:t>
            </a:r>
            <a:r>
              <a:rPr sz="2200" spc="270" dirty="0">
                <a:solidFill>
                  <a:srgbClr val="191919"/>
                </a:solidFill>
              </a:rPr>
              <a:t>kn</a:t>
            </a:r>
            <a:r>
              <a:rPr sz="2200" spc="240" dirty="0">
                <a:solidFill>
                  <a:srgbClr val="191919"/>
                </a:solidFill>
              </a:rPr>
              <a:t>o</a:t>
            </a:r>
            <a:r>
              <a:rPr sz="2200" spc="320" dirty="0">
                <a:solidFill>
                  <a:srgbClr val="191919"/>
                </a:solidFill>
              </a:rPr>
              <a:t>wn</a:t>
            </a:r>
            <a:r>
              <a:rPr sz="2200" spc="155" dirty="0">
                <a:solidFill>
                  <a:srgbClr val="191919"/>
                </a:solidFill>
              </a:rPr>
              <a:t> </a:t>
            </a:r>
            <a:r>
              <a:rPr sz="2200" spc="270" dirty="0">
                <a:solidFill>
                  <a:srgbClr val="191919"/>
                </a:solidFill>
              </a:rPr>
              <a:t>t</a:t>
            </a:r>
            <a:r>
              <a:rPr sz="2200" spc="235" dirty="0">
                <a:solidFill>
                  <a:srgbClr val="191919"/>
                </a:solidFill>
              </a:rPr>
              <a:t>o</a:t>
            </a:r>
            <a:r>
              <a:rPr sz="2200" spc="165" dirty="0">
                <a:solidFill>
                  <a:srgbClr val="191919"/>
                </a:solidFill>
              </a:rPr>
              <a:t> </a:t>
            </a:r>
            <a:r>
              <a:rPr sz="2200" spc="310" dirty="0">
                <a:solidFill>
                  <a:srgbClr val="191919"/>
                </a:solidFill>
              </a:rPr>
              <a:t>b</a:t>
            </a:r>
            <a:r>
              <a:rPr sz="2200" spc="330" dirty="0">
                <a:solidFill>
                  <a:srgbClr val="191919"/>
                </a:solidFill>
              </a:rPr>
              <a:t>e</a:t>
            </a:r>
            <a:r>
              <a:rPr sz="2200" spc="165" dirty="0">
                <a:solidFill>
                  <a:srgbClr val="191919"/>
                </a:solidFill>
              </a:rPr>
              <a:t> </a:t>
            </a:r>
            <a:r>
              <a:rPr sz="2200" spc="315" dirty="0">
                <a:solidFill>
                  <a:srgbClr val="191919"/>
                </a:solidFill>
              </a:rPr>
              <a:t>r</a:t>
            </a:r>
            <a:r>
              <a:rPr sz="2200" spc="325" dirty="0">
                <a:solidFill>
                  <a:srgbClr val="191919"/>
                </a:solidFill>
              </a:rPr>
              <a:t>e</a:t>
            </a:r>
            <a:r>
              <a:rPr sz="2200" spc="335" dirty="0">
                <a:solidFill>
                  <a:srgbClr val="191919"/>
                </a:solidFill>
              </a:rPr>
              <a:t>a</a:t>
            </a:r>
            <a:r>
              <a:rPr sz="2200" spc="270" dirty="0">
                <a:solidFill>
                  <a:srgbClr val="191919"/>
                </a:solidFill>
              </a:rPr>
              <a:t>c</a:t>
            </a:r>
            <a:r>
              <a:rPr sz="2200" spc="315" dirty="0">
                <a:solidFill>
                  <a:srgbClr val="191919"/>
                </a:solidFill>
              </a:rPr>
              <a:t>h</a:t>
            </a:r>
            <a:r>
              <a:rPr sz="2200" spc="345" dirty="0">
                <a:solidFill>
                  <a:srgbClr val="191919"/>
                </a:solidFill>
              </a:rPr>
              <a:t>a</a:t>
            </a:r>
            <a:r>
              <a:rPr sz="2200" spc="310" dirty="0">
                <a:solidFill>
                  <a:srgbClr val="191919"/>
                </a:solidFill>
              </a:rPr>
              <a:t>b</a:t>
            </a:r>
            <a:r>
              <a:rPr sz="2200" spc="100" dirty="0">
                <a:solidFill>
                  <a:srgbClr val="191919"/>
                </a:solidFill>
              </a:rPr>
              <a:t>l</a:t>
            </a:r>
            <a:r>
              <a:rPr sz="2200" spc="240" dirty="0">
                <a:solidFill>
                  <a:srgbClr val="191919"/>
                </a:solidFill>
              </a:rPr>
              <a:t>e.</a:t>
            </a:r>
            <a:endParaRPr sz="2200" dirty="0">
              <a:latin typeface="Times New Roman"/>
              <a:cs typeface="Times New Roman"/>
            </a:endParaRPr>
          </a:p>
          <a:p>
            <a:pPr marL="568208">
              <a:spcBef>
                <a:spcPts val="870"/>
              </a:spcBef>
            </a:pPr>
            <a:r>
              <a:rPr sz="2200" b="1" spc="229" dirty="0">
                <a:latin typeface="Times New Roman"/>
                <a:cs typeface="Times New Roman"/>
              </a:rPr>
              <a:t>E</a:t>
            </a:r>
            <a:r>
              <a:rPr sz="2200" b="1" spc="380" dirty="0">
                <a:latin typeface="Times New Roman"/>
                <a:cs typeface="Times New Roman"/>
              </a:rPr>
              <a:t>n</a:t>
            </a:r>
            <a:r>
              <a:rPr sz="2200" b="1" spc="315" dirty="0">
                <a:latin typeface="Times New Roman"/>
                <a:cs typeface="Times New Roman"/>
              </a:rPr>
              <a:t>q</a:t>
            </a:r>
            <a:r>
              <a:rPr sz="2200" b="1" spc="380" dirty="0">
                <a:latin typeface="Times New Roman"/>
                <a:cs typeface="Times New Roman"/>
              </a:rPr>
              <a:t>u</a:t>
            </a:r>
            <a:r>
              <a:rPr sz="2200" b="1" spc="425" dirty="0">
                <a:latin typeface="Times New Roman"/>
                <a:cs typeface="Times New Roman"/>
              </a:rPr>
              <a:t>e</a:t>
            </a:r>
            <a:r>
              <a:rPr sz="2200" b="1" spc="375" dirty="0">
                <a:latin typeface="Times New Roman"/>
                <a:cs typeface="Times New Roman"/>
              </a:rPr>
              <a:t>u</a:t>
            </a:r>
            <a:r>
              <a:rPr sz="2200" b="1" spc="425" dirty="0">
                <a:latin typeface="Times New Roman"/>
                <a:cs typeface="Times New Roman"/>
              </a:rPr>
              <a:t>e</a:t>
            </a:r>
            <a:r>
              <a:rPr sz="2200" b="1" spc="330" dirty="0">
                <a:latin typeface="Times New Roman"/>
                <a:cs typeface="Times New Roman"/>
              </a:rPr>
              <a:t>d</a:t>
            </a:r>
            <a:r>
              <a:rPr sz="2200" spc="134" dirty="0">
                <a:solidFill>
                  <a:srgbClr val="191919"/>
                </a:solidFill>
              </a:rPr>
              <a:t>:</a:t>
            </a:r>
            <a:r>
              <a:rPr sz="2200" spc="146" dirty="0">
                <a:solidFill>
                  <a:srgbClr val="191919"/>
                </a:solidFill>
              </a:rPr>
              <a:t> </a:t>
            </a:r>
            <a:r>
              <a:rPr sz="2200" spc="130" dirty="0">
                <a:solidFill>
                  <a:srgbClr val="191919"/>
                </a:solidFill>
              </a:rPr>
              <a:t>T</a:t>
            </a:r>
            <a:r>
              <a:rPr sz="2200" spc="315" dirty="0">
                <a:solidFill>
                  <a:srgbClr val="191919"/>
                </a:solidFill>
              </a:rPr>
              <a:t>h</a:t>
            </a:r>
            <a:r>
              <a:rPr sz="2200" spc="100" dirty="0">
                <a:solidFill>
                  <a:srgbClr val="191919"/>
                </a:solidFill>
              </a:rPr>
              <a:t>i</a:t>
            </a:r>
            <a:r>
              <a:rPr sz="2200" spc="274" dirty="0">
                <a:solidFill>
                  <a:srgbClr val="191919"/>
                </a:solidFill>
              </a:rPr>
              <a:t>s</a:t>
            </a:r>
            <a:r>
              <a:rPr sz="2200" spc="150" dirty="0">
                <a:solidFill>
                  <a:srgbClr val="191919"/>
                </a:solidFill>
              </a:rPr>
              <a:t> </a:t>
            </a:r>
            <a:r>
              <a:rPr sz="2200" spc="240" dirty="0">
                <a:solidFill>
                  <a:srgbClr val="191919"/>
                </a:solidFill>
              </a:rPr>
              <a:t>o</a:t>
            </a:r>
            <a:r>
              <a:rPr sz="2200" spc="310" dirty="0">
                <a:solidFill>
                  <a:srgbClr val="191919"/>
                </a:solidFill>
              </a:rPr>
              <a:t>b</a:t>
            </a:r>
            <a:r>
              <a:rPr sz="2200" spc="65" dirty="0">
                <a:solidFill>
                  <a:srgbClr val="191919"/>
                </a:solidFill>
              </a:rPr>
              <a:t>j</a:t>
            </a:r>
            <a:r>
              <a:rPr sz="2200" spc="335" dirty="0">
                <a:solidFill>
                  <a:srgbClr val="191919"/>
                </a:solidFill>
              </a:rPr>
              <a:t>e</a:t>
            </a:r>
            <a:r>
              <a:rPr sz="2200" spc="325" dirty="0">
                <a:solidFill>
                  <a:srgbClr val="191919"/>
                </a:solidFill>
              </a:rPr>
              <a:t>c</a:t>
            </a:r>
            <a:r>
              <a:rPr sz="2200" spc="204" dirty="0">
                <a:solidFill>
                  <a:srgbClr val="191919"/>
                </a:solidFill>
              </a:rPr>
              <a:t>t</a:t>
            </a:r>
            <a:r>
              <a:rPr sz="2200" spc="160" dirty="0">
                <a:solidFill>
                  <a:srgbClr val="191919"/>
                </a:solidFill>
              </a:rPr>
              <a:t> </a:t>
            </a:r>
            <a:r>
              <a:rPr sz="2200" spc="90" dirty="0">
                <a:solidFill>
                  <a:srgbClr val="191919"/>
                </a:solidFill>
              </a:rPr>
              <a:t>i</a:t>
            </a:r>
            <a:r>
              <a:rPr sz="2200" spc="274" dirty="0">
                <a:solidFill>
                  <a:srgbClr val="191919"/>
                </a:solidFill>
              </a:rPr>
              <a:t>s</a:t>
            </a:r>
            <a:r>
              <a:rPr sz="2200" spc="150" dirty="0">
                <a:solidFill>
                  <a:srgbClr val="191919"/>
                </a:solidFill>
              </a:rPr>
              <a:t> </a:t>
            </a:r>
            <a:r>
              <a:rPr sz="2200" spc="100" dirty="0">
                <a:solidFill>
                  <a:srgbClr val="191919"/>
                </a:solidFill>
              </a:rPr>
              <a:t>i</a:t>
            </a:r>
            <a:r>
              <a:rPr sz="2200" spc="320" dirty="0">
                <a:solidFill>
                  <a:srgbClr val="191919"/>
                </a:solidFill>
              </a:rPr>
              <a:t>n</a:t>
            </a:r>
            <a:r>
              <a:rPr sz="2200" spc="155" dirty="0">
                <a:solidFill>
                  <a:srgbClr val="191919"/>
                </a:solidFill>
              </a:rPr>
              <a:t> </a:t>
            </a:r>
            <a:r>
              <a:rPr sz="2200" spc="280" dirty="0">
                <a:solidFill>
                  <a:srgbClr val="191919"/>
                </a:solidFill>
              </a:rPr>
              <a:t>t</a:t>
            </a:r>
            <a:r>
              <a:rPr sz="2200" spc="315" dirty="0">
                <a:solidFill>
                  <a:srgbClr val="191919"/>
                </a:solidFill>
              </a:rPr>
              <a:t>h</a:t>
            </a:r>
            <a:r>
              <a:rPr sz="2200" spc="330" dirty="0">
                <a:solidFill>
                  <a:srgbClr val="191919"/>
                </a:solidFill>
              </a:rPr>
              <a:t>e</a:t>
            </a:r>
            <a:r>
              <a:rPr sz="2200" spc="160" dirty="0">
                <a:solidFill>
                  <a:srgbClr val="191919"/>
                </a:solidFill>
              </a:rPr>
              <a:t> </a:t>
            </a:r>
            <a:r>
              <a:rPr sz="2200" spc="310" dirty="0">
                <a:solidFill>
                  <a:srgbClr val="191919"/>
                </a:solidFill>
              </a:rPr>
              <a:t>w</a:t>
            </a:r>
            <a:r>
              <a:rPr sz="2200" spc="240" dirty="0">
                <a:solidFill>
                  <a:srgbClr val="191919"/>
                </a:solidFill>
              </a:rPr>
              <a:t>o</a:t>
            </a:r>
            <a:r>
              <a:rPr sz="2200" spc="325" dirty="0">
                <a:solidFill>
                  <a:srgbClr val="191919"/>
                </a:solidFill>
              </a:rPr>
              <a:t>r</a:t>
            </a:r>
            <a:r>
              <a:rPr sz="2200" spc="209" dirty="0">
                <a:solidFill>
                  <a:srgbClr val="191919"/>
                </a:solidFill>
              </a:rPr>
              <a:t>k</a:t>
            </a:r>
            <a:r>
              <a:rPr sz="2200" spc="105" dirty="0">
                <a:solidFill>
                  <a:srgbClr val="191919"/>
                </a:solidFill>
              </a:rPr>
              <a:t>l</a:t>
            </a:r>
            <a:r>
              <a:rPr sz="2200" spc="100" dirty="0">
                <a:solidFill>
                  <a:srgbClr val="191919"/>
                </a:solidFill>
              </a:rPr>
              <a:t>i</a:t>
            </a:r>
            <a:r>
              <a:rPr sz="2200" spc="320" dirty="0">
                <a:solidFill>
                  <a:srgbClr val="191919"/>
                </a:solidFill>
              </a:rPr>
              <a:t>s</a:t>
            </a:r>
            <a:r>
              <a:rPr sz="2200" spc="220" dirty="0">
                <a:solidFill>
                  <a:srgbClr val="191919"/>
                </a:solidFill>
              </a:rPr>
              <a:t>t</a:t>
            </a:r>
            <a:r>
              <a:rPr sz="2200" spc="150" dirty="0">
                <a:solidFill>
                  <a:srgbClr val="191919"/>
                </a:solidFill>
              </a:rPr>
              <a:t>.</a:t>
            </a:r>
            <a:endParaRPr sz="2200" dirty="0">
              <a:latin typeface="Times New Roman"/>
              <a:cs typeface="Times New Roman"/>
            </a:endParaRPr>
          </a:p>
          <a:p>
            <a:pPr marL="568208">
              <a:spcBef>
                <a:spcPts val="870"/>
              </a:spcBef>
            </a:pPr>
            <a:r>
              <a:rPr sz="2200" b="1" spc="345" dirty="0">
                <a:latin typeface="Times New Roman"/>
                <a:cs typeface="Times New Roman"/>
              </a:rPr>
              <a:t>U</a:t>
            </a:r>
            <a:r>
              <a:rPr sz="2200" b="1" spc="380" dirty="0">
                <a:latin typeface="Times New Roman"/>
                <a:cs typeface="Times New Roman"/>
              </a:rPr>
              <a:t>n</a:t>
            </a:r>
            <a:r>
              <a:rPr sz="2200" b="1" spc="340" dirty="0">
                <a:latin typeface="Times New Roman"/>
                <a:cs typeface="Times New Roman"/>
              </a:rPr>
              <a:t>kn</a:t>
            </a:r>
            <a:r>
              <a:rPr sz="2200" b="1" spc="370" dirty="0">
                <a:latin typeface="Times New Roman"/>
                <a:cs typeface="Times New Roman"/>
              </a:rPr>
              <a:t>o</a:t>
            </a:r>
            <a:r>
              <a:rPr sz="2200" b="1" spc="320" dirty="0">
                <a:latin typeface="Times New Roman"/>
                <a:cs typeface="Times New Roman"/>
              </a:rPr>
              <a:t>w</a:t>
            </a:r>
            <a:r>
              <a:rPr sz="2200" b="1" spc="380" dirty="0">
                <a:latin typeface="Times New Roman"/>
                <a:cs typeface="Times New Roman"/>
              </a:rPr>
              <a:t>n</a:t>
            </a:r>
            <a:r>
              <a:rPr sz="2200" spc="134" dirty="0">
                <a:solidFill>
                  <a:srgbClr val="191919"/>
                </a:solidFill>
              </a:rPr>
              <a:t>:</a:t>
            </a:r>
            <a:r>
              <a:rPr sz="2200" spc="155" dirty="0">
                <a:solidFill>
                  <a:srgbClr val="191919"/>
                </a:solidFill>
              </a:rPr>
              <a:t> </a:t>
            </a:r>
            <a:r>
              <a:rPr sz="2200" spc="125" dirty="0">
                <a:solidFill>
                  <a:srgbClr val="191919"/>
                </a:solidFill>
              </a:rPr>
              <a:t>T</a:t>
            </a:r>
            <a:r>
              <a:rPr sz="2200" spc="320" dirty="0">
                <a:solidFill>
                  <a:srgbClr val="191919"/>
                </a:solidFill>
              </a:rPr>
              <a:t>h</a:t>
            </a:r>
            <a:r>
              <a:rPr sz="2200" spc="90" dirty="0">
                <a:solidFill>
                  <a:srgbClr val="191919"/>
                </a:solidFill>
              </a:rPr>
              <a:t>i</a:t>
            </a:r>
            <a:r>
              <a:rPr sz="2200" spc="274" dirty="0">
                <a:solidFill>
                  <a:srgbClr val="191919"/>
                </a:solidFill>
              </a:rPr>
              <a:t>s</a:t>
            </a:r>
            <a:r>
              <a:rPr sz="2200" spc="155" dirty="0">
                <a:solidFill>
                  <a:srgbClr val="191919"/>
                </a:solidFill>
              </a:rPr>
              <a:t> </a:t>
            </a:r>
            <a:r>
              <a:rPr sz="2200" spc="240" dirty="0">
                <a:solidFill>
                  <a:srgbClr val="191919"/>
                </a:solidFill>
              </a:rPr>
              <a:t>o</a:t>
            </a:r>
            <a:r>
              <a:rPr sz="2200" spc="310" dirty="0">
                <a:solidFill>
                  <a:srgbClr val="191919"/>
                </a:solidFill>
              </a:rPr>
              <a:t>b</a:t>
            </a:r>
            <a:r>
              <a:rPr sz="2200" spc="65" dirty="0">
                <a:solidFill>
                  <a:srgbClr val="191919"/>
                </a:solidFill>
              </a:rPr>
              <a:t>j</a:t>
            </a:r>
            <a:r>
              <a:rPr sz="2200" spc="335" dirty="0">
                <a:solidFill>
                  <a:srgbClr val="191919"/>
                </a:solidFill>
              </a:rPr>
              <a:t>e</a:t>
            </a:r>
            <a:r>
              <a:rPr sz="2200" spc="325" dirty="0">
                <a:solidFill>
                  <a:srgbClr val="191919"/>
                </a:solidFill>
              </a:rPr>
              <a:t>c</a:t>
            </a:r>
            <a:r>
              <a:rPr sz="2200" spc="204" dirty="0">
                <a:solidFill>
                  <a:srgbClr val="191919"/>
                </a:solidFill>
              </a:rPr>
              <a:t>t</a:t>
            </a:r>
            <a:r>
              <a:rPr sz="2200" spc="155" dirty="0">
                <a:solidFill>
                  <a:srgbClr val="191919"/>
                </a:solidFill>
              </a:rPr>
              <a:t> </a:t>
            </a:r>
            <a:r>
              <a:rPr sz="2200" spc="320" dirty="0">
                <a:solidFill>
                  <a:srgbClr val="191919"/>
                </a:solidFill>
              </a:rPr>
              <a:t>h</a:t>
            </a:r>
            <a:r>
              <a:rPr sz="2200" spc="325" dirty="0">
                <a:solidFill>
                  <a:srgbClr val="191919"/>
                </a:solidFill>
              </a:rPr>
              <a:t>a</a:t>
            </a:r>
            <a:r>
              <a:rPr sz="2200" spc="290" dirty="0">
                <a:solidFill>
                  <a:srgbClr val="191919"/>
                </a:solidFill>
              </a:rPr>
              <a:t>s</a:t>
            </a:r>
            <a:r>
              <a:rPr sz="2200" spc="160" dirty="0">
                <a:solidFill>
                  <a:srgbClr val="191919"/>
                </a:solidFill>
              </a:rPr>
              <a:t> </a:t>
            </a:r>
            <a:r>
              <a:rPr sz="2200" spc="315" dirty="0">
                <a:solidFill>
                  <a:srgbClr val="191919"/>
                </a:solidFill>
              </a:rPr>
              <a:t>n</a:t>
            </a:r>
            <a:r>
              <a:rPr sz="2200" spc="240" dirty="0">
                <a:solidFill>
                  <a:srgbClr val="191919"/>
                </a:solidFill>
              </a:rPr>
              <a:t>o</a:t>
            </a:r>
            <a:r>
              <a:rPr sz="2200" spc="280" dirty="0">
                <a:solidFill>
                  <a:srgbClr val="191919"/>
                </a:solidFill>
              </a:rPr>
              <a:t>t</a:t>
            </a:r>
            <a:r>
              <a:rPr sz="2200" spc="155" dirty="0">
                <a:solidFill>
                  <a:srgbClr val="191919"/>
                </a:solidFill>
              </a:rPr>
              <a:t> y</a:t>
            </a:r>
            <a:r>
              <a:rPr sz="2200" spc="365" dirty="0">
                <a:solidFill>
                  <a:srgbClr val="191919"/>
                </a:solidFill>
              </a:rPr>
              <a:t>e</a:t>
            </a:r>
            <a:r>
              <a:rPr sz="2200" spc="229" dirty="0">
                <a:solidFill>
                  <a:srgbClr val="191919"/>
                </a:solidFill>
              </a:rPr>
              <a:t>t</a:t>
            </a:r>
            <a:r>
              <a:rPr sz="2200" spc="160" dirty="0">
                <a:solidFill>
                  <a:srgbClr val="191919"/>
                </a:solidFill>
              </a:rPr>
              <a:t> </a:t>
            </a:r>
            <a:r>
              <a:rPr sz="2200" spc="310" dirty="0">
                <a:solidFill>
                  <a:srgbClr val="191919"/>
                </a:solidFill>
              </a:rPr>
              <a:t>b</a:t>
            </a:r>
            <a:r>
              <a:rPr sz="2200" spc="335" dirty="0">
                <a:solidFill>
                  <a:srgbClr val="191919"/>
                </a:solidFill>
              </a:rPr>
              <a:t>e</a:t>
            </a:r>
            <a:r>
              <a:rPr sz="2200" spc="295" dirty="0">
                <a:solidFill>
                  <a:srgbClr val="191919"/>
                </a:solidFill>
              </a:rPr>
              <a:t>e</a:t>
            </a:r>
            <a:r>
              <a:rPr sz="2200" spc="340" dirty="0">
                <a:solidFill>
                  <a:srgbClr val="191919"/>
                </a:solidFill>
              </a:rPr>
              <a:t>n</a:t>
            </a:r>
            <a:r>
              <a:rPr sz="2200" spc="160" dirty="0">
                <a:solidFill>
                  <a:srgbClr val="191919"/>
                </a:solidFill>
              </a:rPr>
              <a:t> </a:t>
            </a:r>
            <a:r>
              <a:rPr sz="2200" spc="265" dirty="0">
                <a:solidFill>
                  <a:srgbClr val="191919"/>
                </a:solidFill>
              </a:rPr>
              <a:t>s</a:t>
            </a:r>
            <a:r>
              <a:rPr sz="2200" spc="325" dirty="0">
                <a:solidFill>
                  <a:srgbClr val="191919"/>
                </a:solidFill>
              </a:rPr>
              <a:t>e</a:t>
            </a:r>
            <a:r>
              <a:rPr sz="2200" spc="335" dirty="0">
                <a:solidFill>
                  <a:srgbClr val="191919"/>
                </a:solidFill>
              </a:rPr>
              <a:t>e</a:t>
            </a:r>
            <a:r>
              <a:rPr sz="2200" spc="320" dirty="0">
                <a:solidFill>
                  <a:srgbClr val="191919"/>
                </a:solidFill>
              </a:rPr>
              <a:t>n</a:t>
            </a:r>
            <a:r>
              <a:rPr sz="2200" spc="150" dirty="0">
                <a:solidFill>
                  <a:srgbClr val="191919"/>
                </a:solidFill>
              </a:rPr>
              <a:t>.</a:t>
            </a:r>
            <a:endParaRPr sz="2200" dirty="0">
              <a:latin typeface="Times New Roman"/>
              <a:cs typeface="Times New Roman"/>
            </a:endParaRPr>
          </a:p>
          <a:p>
            <a:pPr marL="568208">
              <a:spcBef>
                <a:spcPts val="880"/>
              </a:spcBef>
            </a:pPr>
            <a:r>
              <a:rPr sz="2200" b="1" spc="330" dirty="0">
                <a:latin typeface="Times New Roman"/>
                <a:cs typeface="Times New Roman"/>
              </a:rPr>
              <a:t>D</a:t>
            </a:r>
            <a:r>
              <a:rPr sz="2200" b="1" spc="425" dirty="0">
                <a:latin typeface="Times New Roman"/>
                <a:cs typeface="Times New Roman"/>
              </a:rPr>
              <a:t>e</a:t>
            </a:r>
            <a:r>
              <a:rPr sz="2200" b="1" spc="330" dirty="0">
                <a:latin typeface="Times New Roman"/>
                <a:cs typeface="Times New Roman"/>
              </a:rPr>
              <a:t>a</a:t>
            </a:r>
            <a:r>
              <a:rPr sz="2200" b="1" spc="229" dirty="0">
                <a:latin typeface="Times New Roman"/>
                <a:cs typeface="Times New Roman"/>
              </a:rPr>
              <a:t>ll</a:t>
            </a:r>
            <a:r>
              <a:rPr sz="2200" b="1" spc="370" dirty="0">
                <a:latin typeface="Times New Roman"/>
                <a:cs typeface="Times New Roman"/>
              </a:rPr>
              <a:t>oca</a:t>
            </a:r>
            <a:r>
              <a:rPr sz="2200" b="1" spc="250" dirty="0">
                <a:latin typeface="Times New Roman"/>
                <a:cs typeface="Times New Roman"/>
              </a:rPr>
              <a:t>t</a:t>
            </a:r>
            <a:r>
              <a:rPr sz="2200" b="1" spc="425" dirty="0">
                <a:latin typeface="Times New Roman"/>
                <a:cs typeface="Times New Roman"/>
              </a:rPr>
              <a:t>e</a:t>
            </a:r>
            <a:r>
              <a:rPr sz="2200" b="1" spc="335" dirty="0">
                <a:latin typeface="Times New Roman"/>
                <a:cs typeface="Times New Roman"/>
              </a:rPr>
              <a:t>d</a:t>
            </a:r>
            <a:r>
              <a:rPr sz="2200" spc="134" dirty="0">
                <a:solidFill>
                  <a:srgbClr val="191919"/>
                </a:solidFill>
              </a:rPr>
              <a:t>:</a:t>
            </a:r>
            <a:r>
              <a:rPr sz="2200" spc="155" dirty="0">
                <a:solidFill>
                  <a:srgbClr val="191919"/>
                </a:solidFill>
              </a:rPr>
              <a:t> </a:t>
            </a:r>
            <a:r>
              <a:rPr sz="2200" spc="125" dirty="0">
                <a:solidFill>
                  <a:srgbClr val="191919"/>
                </a:solidFill>
              </a:rPr>
              <a:t>T</a:t>
            </a:r>
            <a:r>
              <a:rPr sz="2200" spc="315" dirty="0">
                <a:solidFill>
                  <a:srgbClr val="191919"/>
                </a:solidFill>
              </a:rPr>
              <a:t>h</a:t>
            </a:r>
            <a:r>
              <a:rPr sz="2200" spc="100" dirty="0">
                <a:solidFill>
                  <a:srgbClr val="191919"/>
                </a:solidFill>
              </a:rPr>
              <a:t>i</a:t>
            </a:r>
            <a:r>
              <a:rPr sz="2200" spc="274" dirty="0">
                <a:solidFill>
                  <a:srgbClr val="191919"/>
                </a:solidFill>
              </a:rPr>
              <a:t>s</a:t>
            </a:r>
            <a:r>
              <a:rPr sz="2200" spc="150" dirty="0">
                <a:solidFill>
                  <a:srgbClr val="191919"/>
                </a:solidFill>
              </a:rPr>
              <a:t> </a:t>
            </a:r>
            <a:r>
              <a:rPr sz="2200" spc="240" dirty="0">
                <a:solidFill>
                  <a:srgbClr val="191919"/>
                </a:solidFill>
              </a:rPr>
              <a:t>o</a:t>
            </a:r>
            <a:r>
              <a:rPr sz="2200" spc="320" dirty="0">
                <a:solidFill>
                  <a:srgbClr val="191919"/>
                </a:solidFill>
              </a:rPr>
              <a:t>b</a:t>
            </a:r>
            <a:r>
              <a:rPr sz="2200" spc="65" dirty="0">
                <a:solidFill>
                  <a:srgbClr val="191919"/>
                </a:solidFill>
              </a:rPr>
              <a:t>j</a:t>
            </a:r>
            <a:r>
              <a:rPr sz="2200" spc="290" dirty="0">
                <a:solidFill>
                  <a:srgbClr val="191919"/>
                </a:solidFill>
              </a:rPr>
              <a:t>e</a:t>
            </a:r>
            <a:r>
              <a:rPr sz="2200" spc="300" dirty="0">
                <a:solidFill>
                  <a:srgbClr val="191919"/>
                </a:solidFill>
              </a:rPr>
              <a:t>c</a:t>
            </a:r>
            <a:r>
              <a:rPr sz="2200" spc="280" dirty="0">
                <a:solidFill>
                  <a:srgbClr val="191919"/>
                </a:solidFill>
              </a:rPr>
              <a:t>t</a:t>
            </a:r>
            <a:r>
              <a:rPr sz="2200" spc="150" dirty="0">
                <a:solidFill>
                  <a:srgbClr val="191919"/>
                </a:solidFill>
              </a:rPr>
              <a:t> </a:t>
            </a:r>
            <a:r>
              <a:rPr sz="2200" spc="315" dirty="0">
                <a:solidFill>
                  <a:srgbClr val="191919"/>
                </a:solidFill>
              </a:rPr>
              <a:t>h</a:t>
            </a:r>
            <a:r>
              <a:rPr sz="2200" spc="345" dirty="0">
                <a:solidFill>
                  <a:srgbClr val="191919"/>
                </a:solidFill>
              </a:rPr>
              <a:t>a</a:t>
            </a:r>
            <a:r>
              <a:rPr sz="2200" spc="274" dirty="0">
                <a:solidFill>
                  <a:srgbClr val="191919"/>
                </a:solidFill>
              </a:rPr>
              <a:t>s</a:t>
            </a:r>
            <a:r>
              <a:rPr sz="2200" spc="155" dirty="0">
                <a:solidFill>
                  <a:srgbClr val="191919"/>
                </a:solidFill>
              </a:rPr>
              <a:t> </a:t>
            </a:r>
            <a:r>
              <a:rPr sz="2200" spc="260" dirty="0">
                <a:solidFill>
                  <a:srgbClr val="191919"/>
                </a:solidFill>
              </a:rPr>
              <a:t>a</a:t>
            </a:r>
            <a:r>
              <a:rPr sz="2200" spc="165" dirty="0">
                <a:solidFill>
                  <a:srgbClr val="191919"/>
                </a:solidFill>
              </a:rPr>
              <a:t>l</a:t>
            </a:r>
            <a:r>
              <a:rPr sz="2200" spc="315" dirty="0">
                <a:solidFill>
                  <a:srgbClr val="191919"/>
                </a:solidFill>
              </a:rPr>
              <a:t>r</a:t>
            </a:r>
            <a:r>
              <a:rPr sz="2200" spc="335" dirty="0">
                <a:solidFill>
                  <a:srgbClr val="191919"/>
                </a:solidFill>
              </a:rPr>
              <a:t>e</a:t>
            </a:r>
            <a:r>
              <a:rPr sz="2200" spc="345" dirty="0">
                <a:solidFill>
                  <a:srgbClr val="191919"/>
                </a:solidFill>
              </a:rPr>
              <a:t>a</a:t>
            </a:r>
            <a:r>
              <a:rPr sz="2200" spc="310" dirty="0">
                <a:solidFill>
                  <a:srgbClr val="191919"/>
                </a:solidFill>
              </a:rPr>
              <a:t>d</a:t>
            </a:r>
            <a:r>
              <a:rPr sz="2200" spc="150" dirty="0">
                <a:solidFill>
                  <a:srgbClr val="191919"/>
                </a:solidFill>
              </a:rPr>
              <a:t>y</a:t>
            </a:r>
            <a:r>
              <a:rPr sz="2200" spc="160" dirty="0">
                <a:solidFill>
                  <a:srgbClr val="191919"/>
                </a:solidFill>
              </a:rPr>
              <a:t> </a:t>
            </a:r>
            <a:r>
              <a:rPr sz="2200" spc="320" dirty="0">
                <a:solidFill>
                  <a:srgbClr val="191919"/>
                </a:solidFill>
              </a:rPr>
              <a:t>b</a:t>
            </a:r>
            <a:r>
              <a:rPr sz="2200" spc="325" dirty="0">
                <a:solidFill>
                  <a:srgbClr val="191919"/>
                </a:solidFill>
              </a:rPr>
              <a:t>e</a:t>
            </a:r>
            <a:r>
              <a:rPr sz="2200" spc="335" dirty="0">
                <a:solidFill>
                  <a:srgbClr val="191919"/>
                </a:solidFill>
              </a:rPr>
              <a:t>e</a:t>
            </a:r>
            <a:r>
              <a:rPr sz="2200" spc="320" dirty="0">
                <a:solidFill>
                  <a:srgbClr val="191919"/>
                </a:solidFill>
              </a:rPr>
              <a:t>n</a:t>
            </a:r>
            <a:r>
              <a:rPr sz="2200" spc="155" dirty="0">
                <a:solidFill>
                  <a:srgbClr val="191919"/>
                </a:solidFill>
              </a:rPr>
              <a:t> </a:t>
            </a:r>
            <a:r>
              <a:rPr sz="2200" spc="75" dirty="0">
                <a:solidFill>
                  <a:srgbClr val="191919"/>
                </a:solidFill>
              </a:rPr>
              <a:t>f</a:t>
            </a:r>
            <a:r>
              <a:rPr sz="2200" spc="325" dirty="0">
                <a:solidFill>
                  <a:srgbClr val="191919"/>
                </a:solidFill>
              </a:rPr>
              <a:t>re</a:t>
            </a:r>
            <a:r>
              <a:rPr sz="2200" spc="335" dirty="0">
                <a:solidFill>
                  <a:srgbClr val="191919"/>
                </a:solidFill>
              </a:rPr>
              <a:t>e</a:t>
            </a:r>
            <a:r>
              <a:rPr sz="2200" spc="310" dirty="0">
                <a:solidFill>
                  <a:srgbClr val="191919"/>
                </a:solidFill>
              </a:rPr>
              <a:t>d</a:t>
            </a:r>
            <a:r>
              <a:rPr sz="2200" spc="150" dirty="0">
                <a:solidFill>
                  <a:srgbClr val="191919"/>
                </a:solidFill>
              </a:rPr>
              <a:t>.</a:t>
            </a:r>
            <a:endParaRPr sz="22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5309" y="1855470"/>
            <a:ext cx="139065" cy="169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1100" spc="225" dirty="0">
                <a:solidFill>
                  <a:srgbClr val="191919"/>
                </a:solidFill>
                <a:latin typeface="Times New Roman"/>
                <a:cs typeface="Times New Roman"/>
              </a:rPr>
              <a:t>●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8041" y="1769110"/>
            <a:ext cx="8490585" cy="7397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>
              <a:lnSpc>
                <a:spcPts val="2900"/>
              </a:lnSpc>
            </a:pPr>
            <a:r>
              <a:rPr sz="2500" spc="190" dirty="0">
                <a:solidFill>
                  <a:srgbClr val="191919"/>
                </a:solidFill>
                <a:latin typeface="Times New Roman"/>
                <a:cs typeface="Times New Roman"/>
              </a:rPr>
              <a:t>D</a:t>
            </a:r>
            <a:r>
              <a:rPr sz="2400" spc="360" dirty="0">
                <a:solidFill>
                  <a:srgbClr val="191919"/>
                </a:solidFill>
                <a:latin typeface="Times New Roman"/>
                <a:cs typeface="Times New Roman"/>
              </a:rPr>
              <a:t>u</a:t>
            </a:r>
            <a:r>
              <a:rPr sz="2500" spc="245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500" spc="215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500" spc="345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500" spc="335" dirty="0">
                <a:solidFill>
                  <a:srgbClr val="191919"/>
                </a:solidFill>
                <a:latin typeface="Times New Roman"/>
                <a:cs typeface="Times New Roman"/>
              </a:rPr>
              <a:t>g</a:t>
            </a:r>
            <a:r>
              <a:rPr sz="2500" spc="16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500" spc="37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500" spc="16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500" spc="409" dirty="0">
                <a:solidFill>
                  <a:srgbClr val="191919"/>
                </a:solidFill>
                <a:latin typeface="Times New Roman"/>
                <a:cs typeface="Times New Roman"/>
              </a:rPr>
              <a:t>m</a:t>
            </a:r>
            <a:r>
              <a:rPr sz="2500" spc="36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500" spc="240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500" spc="310" dirty="0">
                <a:solidFill>
                  <a:srgbClr val="191919"/>
                </a:solidFill>
                <a:latin typeface="Times New Roman"/>
                <a:cs typeface="Times New Roman"/>
              </a:rPr>
              <a:t>k</a:t>
            </a:r>
            <a:r>
              <a:rPr sz="2500" spc="10" dirty="0">
                <a:solidFill>
                  <a:srgbClr val="191919"/>
                </a:solidFill>
                <a:latin typeface="Times New Roman"/>
                <a:cs typeface="Times New Roman"/>
              </a:rPr>
              <a:t>-</a:t>
            </a:r>
            <a:r>
              <a:rPr sz="2500" spc="36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500" spc="349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500" spc="335" dirty="0">
                <a:solidFill>
                  <a:srgbClr val="191919"/>
                </a:solidFill>
                <a:latin typeface="Times New Roman"/>
                <a:cs typeface="Times New Roman"/>
              </a:rPr>
              <a:t>d</a:t>
            </a:r>
            <a:r>
              <a:rPr sz="2500" spc="146" dirty="0">
                <a:solidFill>
                  <a:srgbClr val="191919"/>
                </a:solidFill>
                <a:latin typeface="Times New Roman"/>
                <a:cs typeface="Times New Roman"/>
              </a:rPr>
              <a:t>-s</a:t>
            </a:r>
            <a:r>
              <a:rPr sz="2500" spc="310" dirty="0">
                <a:solidFill>
                  <a:srgbClr val="191919"/>
                </a:solidFill>
                <a:latin typeface="Times New Roman"/>
                <a:cs typeface="Times New Roman"/>
              </a:rPr>
              <a:t>w</a:t>
            </a:r>
            <a:r>
              <a:rPr sz="2500" spc="36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500" spc="36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500" spc="335" dirty="0">
                <a:solidFill>
                  <a:srgbClr val="191919"/>
                </a:solidFill>
                <a:latin typeface="Times New Roman"/>
                <a:cs typeface="Times New Roman"/>
              </a:rPr>
              <a:t>p</a:t>
            </a:r>
            <a:r>
              <a:rPr sz="2500" spc="16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500" spc="274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500" spc="220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500" spc="125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500" spc="95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500" spc="36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500" spc="274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400" spc="320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500" spc="95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500" spc="295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500" spc="300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500" spc="160" dirty="0">
                <a:solidFill>
                  <a:srgbClr val="191919"/>
                </a:solidFill>
                <a:latin typeface="Times New Roman"/>
                <a:cs typeface="Times New Roman"/>
              </a:rPr>
              <a:t>, </a:t>
            </a:r>
            <a:r>
              <a:rPr sz="2500" spc="36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500" spc="160" dirty="0">
                <a:solidFill>
                  <a:srgbClr val="191919"/>
                </a:solidFill>
                <a:latin typeface="Times New Roman"/>
                <a:cs typeface="Times New Roman"/>
              </a:rPr>
              <a:t>v</a:t>
            </a:r>
            <a:r>
              <a:rPr sz="2500" spc="36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500" spc="250" dirty="0">
                <a:solidFill>
                  <a:srgbClr val="191919"/>
                </a:solidFill>
                <a:latin typeface="Times New Roman"/>
                <a:cs typeface="Times New Roman"/>
              </a:rPr>
              <a:t>ry</a:t>
            </a:r>
            <a:r>
              <a:rPr sz="2500" spc="17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500" spc="37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500" spc="95" dirty="0">
                <a:solidFill>
                  <a:srgbClr val="191919"/>
                </a:solidFill>
                <a:latin typeface="Times New Roman"/>
                <a:cs typeface="Times New Roman"/>
              </a:rPr>
              <a:t>ll</a:t>
            </a:r>
            <a:r>
              <a:rPr sz="2500" spc="270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500" spc="250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500" spc="36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500" spc="30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500" spc="36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500" spc="335" dirty="0">
                <a:solidFill>
                  <a:srgbClr val="191919"/>
                </a:solidFill>
                <a:latin typeface="Times New Roman"/>
                <a:cs typeface="Times New Roman"/>
              </a:rPr>
              <a:t>d</a:t>
            </a:r>
            <a:r>
              <a:rPr sz="2500" spc="250" dirty="0">
                <a:solidFill>
                  <a:srgbClr val="191919"/>
                </a:solidFill>
                <a:latin typeface="Times New Roman"/>
                <a:cs typeface="Times New Roman"/>
              </a:rPr>
              <a:t> b</a:t>
            </a:r>
            <a:r>
              <a:rPr sz="2500" spc="95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400" spc="300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400" spc="274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500" spc="250" dirty="0">
                <a:solidFill>
                  <a:srgbClr val="191919"/>
                </a:solidFill>
                <a:latin typeface="Times New Roman"/>
                <a:cs typeface="Times New Roman"/>
              </a:rPr>
              <a:t>k</a:t>
            </a:r>
            <a:r>
              <a:rPr sz="2500" spc="16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500" spc="459" dirty="0">
                <a:solidFill>
                  <a:srgbClr val="191919"/>
                </a:solidFill>
                <a:latin typeface="Times New Roman"/>
                <a:cs typeface="Times New Roman"/>
              </a:rPr>
              <a:t>m</a:t>
            </a:r>
            <a:r>
              <a:rPr sz="2500" spc="300" dirty="0">
                <a:solidFill>
                  <a:srgbClr val="191919"/>
                </a:solidFill>
                <a:latin typeface="Times New Roman"/>
                <a:cs typeface="Times New Roman"/>
              </a:rPr>
              <a:t>u</a:t>
            </a:r>
            <a:r>
              <a:rPr sz="2500" spc="305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500" spc="300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500" spc="16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400" spc="360" dirty="0">
                <a:solidFill>
                  <a:srgbClr val="191919"/>
                </a:solidFill>
                <a:latin typeface="Times New Roman"/>
                <a:cs typeface="Times New Roman"/>
              </a:rPr>
              <a:t>b</a:t>
            </a:r>
            <a:r>
              <a:rPr sz="2500" spc="36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500" spc="16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500" spc="95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500" spc="349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500" spc="16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500" spc="36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500" spc="146" dirty="0">
                <a:solidFill>
                  <a:srgbClr val="191919"/>
                </a:solidFill>
                <a:latin typeface="Times New Roman"/>
                <a:cs typeface="Times New Roman"/>
              </a:rPr>
              <a:t>x</a:t>
            </a:r>
            <a:r>
              <a:rPr sz="2500" spc="37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500" spc="285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500" spc="19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500" spc="209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500" spc="150" dirty="0">
                <a:solidFill>
                  <a:srgbClr val="191919"/>
                </a:solidFill>
                <a:latin typeface="Times New Roman"/>
                <a:cs typeface="Times New Roman"/>
              </a:rPr>
              <a:t>y</a:t>
            </a:r>
            <a:r>
              <a:rPr sz="2500" spc="17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500" spc="295" dirty="0">
                <a:solidFill>
                  <a:srgbClr val="191919"/>
                </a:solidFill>
                <a:latin typeface="Times New Roman"/>
                <a:cs typeface="Times New Roman"/>
              </a:rPr>
              <a:t>on</a:t>
            </a:r>
            <a:r>
              <a:rPr sz="2500" spc="36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500" spc="16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500" spc="195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500" spc="130" dirty="0">
                <a:solidFill>
                  <a:srgbClr val="191919"/>
                </a:solidFill>
                <a:latin typeface="Times New Roman"/>
                <a:cs typeface="Times New Roman"/>
              </a:rPr>
              <a:t>f</a:t>
            </a:r>
            <a:r>
              <a:rPr sz="2500" spc="16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500" spc="75" dirty="0">
                <a:solidFill>
                  <a:srgbClr val="191919"/>
                </a:solidFill>
                <a:latin typeface="Times New Roman"/>
                <a:cs typeface="Times New Roman"/>
              </a:rPr>
              <a:t>f</a:t>
            </a:r>
            <a:r>
              <a:rPr sz="2500" spc="295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500" spc="300" dirty="0">
                <a:solidFill>
                  <a:srgbClr val="191919"/>
                </a:solidFill>
                <a:latin typeface="Times New Roman"/>
                <a:cs typeface="Times New Roman"/>
              </a:rPr>
              <a:t>u</a:t>
            </a:r>
            <a:r>
              <a:rPr sz="2500" spc="345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500" spc="16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500" spc="345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500" spc="250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500" spc="37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500" spc="30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500" spc="36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500" spc="305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500" spc="146" dirty="0">
                <a:solidFill>
                  <a:srgbClr val="191919"/>
                </a:solidFill>
                <a:latin typeface="Times New Roman"/>
                <a:cs typeface="Times New Roman"/>
              </a:rPr>
              <a:t>: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6100" y="5226050"/>
            <a:ext cx="8531860" cy="19986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>
              <a:lnSpc>
                <a:spcPts val="2910"/>
              </a:lnSpc>
            </a:pPr>
            <a:r>
              <a:rPr sz="2500" spc="190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500" spc="134" dirty="0">
                <a:solidFill>
                  <a:srgbClr val="191919"/>
                </a:solidFill>
                <a:latin typeface="Times New Roman"/>
                <a:cs typeface="Times New Roman"/>
              </a:rPr>
              <a:t>u</a:t>
            </a:r>
            <a:r>
              <a:rPr sz="2500" spc="330" dirty="0">
                <a:solidFill>
                  <a:srgbClr val="191919"/>
                </a:solidFill>
                <a:latin typeface="Times New Roman"/>
                <a:cs typeface="Times New Roman"/>
              </a:rPr>
              <a:t>g</a:t>
            </a:r>
            <a:r>
              <a:rPr sz="2500" spc="409" dirty="0">
                <a:solidFill>
                  <a:srgbClr val="191919"/>
                </a:solidFill>
                <a:latin typeface="Times New Roman"/>
                <a:cs typeface="Times New Roman"/>
              </a:rPr>
              <a:t>m</a:t>
            </a:r>
            <a:r>
              <a:rPr sz="2500" spc="36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500" spc="345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500" spc="300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500" spc="17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500" spc="36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500" spc="150" dirty="0">
                <a:solidFill>
                  <a:srgbClr val="191919"/>
                </a:solidFill>
                <a:latin typeface="Times New Roman"/>
                <a:cs typeface="Times New Roman"/>
              </a:rPr>
              <a:t>v</a:t>
            </a:r>
            <a:r>
              <a:rPr sz="2500" spc="36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500" spc="250" dirty="0">
                <a:solidFill>
                  <a:srgbClr val="191919"/>
                </a:solidFill>
                <a:latin typeface="Times New Roman"/>
                <a:cs typeface="Times New Roman"/>
              </a:rPr>
              <a:t>ry</a:t>
            </a:r>
            <a:r>
              <a:rPr sz="2500" spc="17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500" spc="37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500" spc="95" dirty="0">
                <a:solidFill>
                  <a:srgbClr val="191919"/>
                </a:solidFill>
                <a:latin typeface="Times New Roman"/>
                <a:cs typeface="Times New Roman"/>
              </a:rPr>
              <a:t>ll</a:t>
            </a:r>
            <a:r>
              <a:rPr sz="2500" spc="270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500" spc="250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500" spc="37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500" spc="250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500" spc="40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500" spc="335" dirty="0">
                <a:solidFill>
                  <a:srgbClr val="191919"/>
                </a:solidFill>
                <a:latin typeface="Times New Roman"/>
                <a:cs typeface="Times New Roman"/>
              </a:rPr>
              <a:t>d</a:t>
            </a:r>
            <a:r>
              <a:rPr sz="2500" spc="16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500" spc="330" dirty="0">
                <a:solidFill>
                  <a:srgbClr val="191919"/>
                </a:solidFill>
                <a:latin typeface="Times New Roman"/>
                <a:cs typeface="Times New Roman"/>
              </a:rPr>
              <a:t>b</a:t>
            </a:r>
            <a:r>
              <a:rPr sz="2500" spc="100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500" spc="270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500" spc="240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500" spc="250" dirty="0">
                <a:solidFill>
                  <a:srgbClr val="191919"/>
                </a:solidFill>
                <a:latin typeface="Times New Roman"/>
                <a:cs typeface="Times New Roman"/>
              </a:rPr>
              <a:t>k</a:t>
            </a:r>
            <a:r>
              <a:rPr sz="2500" spc="16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500" spc="325" dirty="0">
                <a:solidFill>
                  <a:srgbClr val="191919"/>
                </a:solidFill>
                <a:latin typeface="Times New Roman"/>
                <a:cs typeface="Times New Roman"/>
              </a:rPr>
              <a:t>w</a:t>
            </a:r>
            <a:r>
              <a:rPr sz="2500" spc="100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500" spc="229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500" spc="425" dirty="0">
                <a:solidFill>
                  <a:srgbClr val="191919"/>
                </a:solidFill>
                <a:latin typeface="Times New Roman"/>
                <a:cs typeface="Times New Roman"/>
              </a:rPr>
              <a:t>h</a:t>
            </a:r>
            <a:r>
              <a:rPr sz="2500" spc="16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500" spc="30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500" spc="325" dirty="0">
                <a:solidFill>
                  <a:srgbClr val="191919"/>
                </a:solidFill>
                <a:latin typeface="Times New Roman"/>
                <a:cs typeface="Times New Roman"/>
              </a:rPr>
              <a:t>w</a:t>
            </a:r>
            <a:r>
              <a:rPr sz="2500" spc="235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500" spc="16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500" spc="335" dirty="0">
                <a:solidFill>
                  <a:srgbClr val="191919"/>
                </a:solidFill>
                <a:latin typeface="Times New Roman"/>
                <a:cs typeface="Times New Roman"/>
              </a:rPr>
              <a:t>b</a:t>
            </a:r>
            <a:r>
              <a:rPr sz="2500" spc="95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500" spc="30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500" spc="300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500" spc="16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500" spc="30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500" spc="235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500" spc="114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400" spc="37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400" spc="365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400" spc="300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400" spc="310" dirty="0">
                <a:solidFill>
                  <a:srgbClr val="191919"/>
                </a:solidFill>
                <a:latin typeface="Times New Roman"/>
                <a:cs typeface="Times New Roman"/>
              </a:rPr>
              <a:t>od</a:t>
            </a:r>
            <a:r>
              <a:rPr sz="2400" spc="37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400" spc="17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400" spc="355" dirty="0">
                <a:solidFill>
                  <a:srgbClr val="191919"/>
                </a:solidFill>
                <a:latin typeface="Times New Roman"/>
                <a:cs typeface="Times New Roman"/>
              </a:rPr>
              <a:t>w</a:t>
            </a:r>
            <a:r>
              <a:rPr sz="2400" spc="365" dirty="0">
                <a:solidFill>
                  <a:srgbClr val="191919"/>
                </a:solidFill>
                <a:latin typeface="Times New Roman"/>
                <a:cs typeface="Times New Roman"/>
              </a:rPr>
              <a:t>h</a:t>
            </a:r>
            <a:r>
              <a:rPr sz="2400" spc="114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400" spc="300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400" spc="365" dirty="0">
                <a:solidFill>
                  <a:srgbClr val="191919"/>
                </a:solidFill>
                <a:latin typeface="Times New Roman"/>
                <a:cs typeface="Times New Roman"/>
              </a:rPr>
              <a:t>h</a:t>
            </a:r>
            <a:r>
              <a:rPr sz="2400" spc="18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400" spc="215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400" spc="146" dirty="0">
                <a:solidFill>
                  <a:srgbClr val="191919"/>
                </a:solidFill>
                <a:latin typeface="Times New Roman"/>
                <a:cs typeface="Times New Roman"/>
              </a:rPr>
              <a:t>f</a:t>
            </a:r>
            <a:r>
              <a:rPr sz="2400" spc="17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400" spc="320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400" spc="365" dirty="0">
                <a:solidFill>
                  <a:srgbClr val="191919"/>
                </a:solidFill>
                <a:latin typeface="Times New Roman"/>
                <a:cs typeface="Times New Roman"/>
              </a:rPr>
              <a:t>h</a:t>
            </a:r>
            <a:r>
              <a:rPr sz="2400" spc="37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400" spc="325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400" spc="37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400" spc="17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400" spc="90" dirty="0">
                <a:solidFill>
                  <a:srgbClr val="191919"/>
                </a:solidFill>
                <a:latin typeface="Times New Roman"/>
                <a:cs typeface="Times New Roman"/>
              </a:rPr>
              <a:t>f</a:t>
            </a:r>
            <a:r>
              <a:rPr sz="2400" spc="310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400" spc="315" dirty="0">
                <a:solidFill>
                  <a:srgbClr val="191919"/>
                </a:solidFill>
                <a:latin typeface="Times New Roman"/>
                <a:cs typeface="Times New Roman"/>
              </a:rPr>
              <a:t>u</a:t>
            </a:r>
            <a:r>
              <a:rPr sz="2400" spc="365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400" spc="17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400" spc="365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400" spc="26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400" spc="390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400" spc="320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400" spc="37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400" spc="320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400" spc="18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400" spc="320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400" spc="360" dirty="0">
                <a:solidFill>
                  <a:srgbClr val="191919"/>
                </a:solidFill>
                <a:latin typeface="Times New Roman"/>
                <a:cs typeface="Times New Roman"/>
              </a:rPr>
              <a:t>h</a:t>
            </a:r>
            <a:r>
              <a:rPr sz="2400" spc="37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400" spc="17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400" spc="310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400" spc="315" dirty="0">
                <a:solidFill>
                  <a:srgbClr val="191919"/>
                </a:solidFill>
                <a:latin typeface="Times New Roman"/>
                <a:cs typeface="Times New Roman"/>
              </a:rPr>
              <a:t>b</a:t>
            </a:r>
            <a:r>
              <a:rPr sz="2400" spc="85" dirty="0">
                <a:solidFill>
                  <a:srgbClr val="191919"/>
                </a:solidFill>
                <a:latin typeface="Times New Roman"/>
                <a:cs typeface="Times New Roman"/>
              </a:rPr>
              <a:t>j</a:t>
            </a:r>
            <a:r>
              <a:rPr sz="2400" spc="37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400" spc="310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400" spc="31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400" spc="18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400" spc="114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400" spc="320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400" spc="18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400" spc="114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400" spc="365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400" spc="175" dirty="0" smtClean="0">
                <a:solidFill>
                  <a:srgbClr val="191919"/>
                </a:solidFill>
                <a:latin typeface="Times New Roman"/>
                <a:cs typeface="Times New Roman"/>
              </a:rPr>
              <a:t>.</a:t>
            </a:r>
            <a:endParaRPr lang="en-US" sz="2400" spc="175" dirty="0" smtClean="0">
              <a:solidFill>
                <a:srgbClr val="191919"/>
              </a:solidFill>
              <a:latin typeface="Times New Roman"/>
              <a:cs typeface="Times New Roman"/>
            </a:endParaRPr>
          </a:p>
          <a:p>
            <a:pPr marL="12696" marR="6348">
              <a:lnSpc>
                <a:spcPts val="2910"/>
              </a:lnSpc>
            </a:pPr>
            <a:endParaRPr sz="2400" dirty="0">
              <a:latin typeface="Times New Roman"/>
              <a:cs typeface="Times New Roman"/>
            </a:endParaRPr>
          </a:p>
          <a:p>
            <a:pPr marL="12696" marR="6348">
              <a:lnSpc>
                <a:spcPts val="2900"/>
              </a:lnSpc>
              <a:spcBef>
                <a:spcPts val="1095"/>
              </a:spcBef>
            </a:pPr>
            <a:r>
              <a:rPr sz="2400" spc="375" dirty="0">
                <a:solidFill>
                  <a:srgbClr val="191919"/>
                </a:solidFill>
                <a:latin typeface="Times New Roman"/>
                <a:cs typeface="Times New Roman"/>
              </a:rPr>
              <a:t>M</a:t>
            </a:r>
            <a:r>
              <a:rPr sz="2400" spc="390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400" spc="114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400" spc="365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400" spc="320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400" spc="380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400" spc="125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400" spc="365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400" spc="18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400" spc="360" dirty="0">
                <a:solidFill>
                  <a:srgbClr val="191919"/>
                </a:solidFill>
                <a:latin typeface="Times New Roman"/>
                <a:cs typeface="Times New Roman"/>
              </a:rPr>
              <a:t>d</a:t>
            </a:r>
            <a:r>
              <a:rPr sz="2400" spc="310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400" spc="315" dirty="0">
                <a:solidFill>
                  <a:srgbClr val="191919"/>
                </a:solidFill>
                <a:latin typeface="Times New Roman"/>
                <a:cs typeface="Times New Roman"/>
              </a:rPr>
              <a:t>u</a:t>
            </a:r>
            <a:r>
              <a:rPr sz="2400" spc="365" dirty="0">
                <a:solidFill>
                  <a:srgbClr val="191919"/>
                </a:solidFill>
                <a:latin typeface="Times New Roman"/>
                <a:cs typeface="Times New Roman"/>
              </a:rPr>
              <a:t>b</a:t>
            </a:r>
            <a:r>
              <a:rPr sz="2400" spc="114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400" spc="175" dirty="0">
                <a:solidFill>
                  <a:srgbClr val="191919"/>
                </a:solidFill>
                <a:latin typeface="Times New Roman"/>
                <a:cs typeface="Times New Roman"/>
              </a:rPr>
              <a:t>y</a:t>
            </a:r>
            <a:r>
              <a:rPr sz="2400" spc="65" dirty="0">
                <a:solidFill>
                  <a:srgbClr val="191919"/>
                </a:solidFill>
                <a:latin typeface="Times New Roman"/>
                <a:cs typeface="Times New Roman"/>
              </a:rPr>
              <a:t>-</a:t>
            </a:r>
            <a:r>
              <a:rPr sz="2400" spc="60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400" spc="125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400" spc="360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400" spc="349" dirty="0">
                <a:solidFill>
                  <a:srgbClr val="191919"/>
                </a:solidFill>
                <a:latin typeface="Times New Roman"/>
                <a:cs typeface="Times New Roman"/>
              </a:rPr>
              <a:t>k</a:t>
            </a:r>
            <a:r>
              <a:rPr sz="2400" spc="31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400" spc="365" dirty="0">
                <a:solidFill>
                  <a:srgbClr val="191919"/>
                </a:solidFill>
                <a:latin typeface="Times New Roman"/>
                <a:cs typeface="Times New Roman"/>
              </a:rPr>
              <a:t>d</a:t>
            </a:r>
            <a:r>
              <a:rPr sz="2400" spc="18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400" spc="114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400" spc="125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400" spc="365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400" spc="26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400" spc="320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400" spc="18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400" spc="215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400" spc="146" dirty="0">
                <a:solidFill>
                  <a:srgbClr val="191919"/>
                </a:solidFill>
                <a:latin typeface="Times New Roman"/>
                <a:cs typeface="Times New Roman"/>
              </a:rPr>
              <a:t>f</a:t>
            </a:r>
            <a:r>
              <a:rPr sz="2400" spc="17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400" spc="390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400" spc="114" dirty="0">
                <a:solidFill>
                  <a:srgbClr val="191919"/>
                </a:solidFill>
                <a:latin typeface="Times New Roman"/>
                <a:cs typeface="Times New Roman"/>
              </a:rPr>
              <a:t>ll</a:t>
            </a:r>
            <a:r>
              <a:rPr sz="2400" spc="18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400" spc="320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400" spc="365" dirty="0">
                <a:solidFill>
                  <a:srgbClr val="191919"/>
                </a:solidFill>
                <a:latin typeface="Times New Roman"/>
                <a:cs typeface="Times New Roman"/>
              </a:rPr>
              <a:t>h</a:t>
            </a:r>
            <a:r>
              <a:rPr sz="2400" spc="37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400" spc="17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400" spc="310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400" spc="315" dirty="0">
                <a:solidFill>
                  <a:srgbClr val="191919"/>
                </a:solidFill>
                <a:latin typeface="Times New Roman"/>
                <a:cs typeface="Times New Roman"/>
              </a:rPr>
              <a:t>b</a:t>
            </a:r>
            <a:r>
              <a:rPr sz="2400" spc="85" dirty="0">
                <a:solidFill>
                  <a:srgbClr val="191919"/>
                </a:solidFill>
                <a:latin typeface="Times New Roman"/>
                <a:cs typeface="Times New Roman"/>
              </a:rPr>
              <a:t>j</a:t>
            </a:r>
            <a:r>
              <a:rPr sz="2400" spc="37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400" spc="300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400" spc="320" dirty="0">
                <a:solidFill>
                  <a:srgbClr val="191919"/>
                </a:solidFill>
                <a:latin typeface="Times New Roman"/>
                <a:cs typeface="Times New Roman"/>
              </a:rPr>
              <a:t>ts</a:t>
            </a:r>
            <a:r>
              <a:rPr sz="2400" spc="17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400" spc="125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400" spc="365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400" spc="18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400" spc="37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400" spc="390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400" spc="300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400" spc="365" dirty="0">
                <a:solidFill>
                  <a:srgbClr val="191919"/>
                </a:solidFill>
                <a:latin typeface="Times New Roman"/>
                <a:cs typeface="Times New Roman"/>
              </a:rPr>
              <a:t>h</a:t>
            </a:r>
            <a:r>
              <a:rPr sz="2400" spc="18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400" spc="215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400" spc="146" dirty="0">
                <a:solidFill>
                  <a:srgbClr val="191919"/>
                </a:solidFill>
                <a:latin typeface="Times New Roman"/>
                <a:cs typeface="Times New Roman"/>
              </a:rPr>
              <a:t>f</a:t>
            </a:r>
            <a:r>
              <a:rPr sz="2400" spc="18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400" spc="320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400" spc="360" dirty="0">
                <a:solidFill>
                  <a:srgbClr val="191919"/>
                </a:solidFill>
                <a:latin typeface="Times New Roman"/>
                <a:cs typeface="Times New Roman"/>
              </a:rPr>
              <a:t>h</a:t>
            </a:r>
            <a:r>
              <a:rPr sz="2400" spc="37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400" spc="315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400" spc="36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400" spc="17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400" spc="325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400" spc="26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400" spc="430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400" spc="320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400" spc="37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400" spc="245" dirty="0">
                <a:solidFill>
                  <a:srgbClr val="191919"/>
                </a:solidFill>
                <a:latin typeface="Times New Roman"/>
                <a:cs typeface="Times New Roman"/>
              </a:rPr>
              <a:t>s.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4190" y="178267"/>
            <a:ext cx="9075420" cy="1508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25539"/>
            <a:r>
              <a:rPr lang="en-US" spc="290" dirty="0" smtClean="0"/>
              <a:t>More Efficient:</a:t>
            </a:r>
            <a:br>
              <a:rPr lang="en-US" spc="290" dirty="0" smtClean="0"/>
            </a:br>
            <a:r>
              <a:rPr spc="290" dirty="0" smtClean="0"/>
              <a:t>B</a:t>
            </a:r>
            <a:r>
              <a:rPr spc="650" dirty="0" smtClean="0"/>
              <a:t>a</a:t>
            </a:r>
            <a:r>
              <a:rPr spc="459" dirty="0" smtClean="0"/>
              <a:t>k</a:t>
            </a:r>
            <a:r>
              <a:rPr spc="625" dirty="0" smtClean="0"/>
              <a:t>er</a:t>
            </a:r>
            <a:r>
              <a:rPr spc="290" dirty="0" smtClean="0"/>
              <a:t>'</a:t>
            </a:r>
            <a:r>
              <a:rPr spc="650" dirty="0" smtClean="0"/>
              <a:t>s</a:t>
            </a:r>
            <a:r>
              <a:rPr spc="295" dirty="0" smtClean="0"/>
              <a:t> </a:t>
            </a:r>
            <a:r>
              <a:rPr spc="390" dirty="0"/>
              <a:t>Algo</a:t>
            </a:r>
            <a:r>
              <a:rPr spc="250" dirty="0"/>
              <a:t>r</a:t>
            </a:r>
            <a:r>
              <a:rPr spc="170" dirty="0"/>
              <a:t>i</a:t>
            </a:r>
            <a:r>
              <a:rPr spc="575" dirty="0"/>
              <a:t>th</a:t>
            </a:r>
            <a:r>
              <a:rPr spc="750" dirty="0"/>
              <a:t>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0" y="1642111"/>
            <a:ext cx="10083799" cy="5218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7605" indent="-154908">
              <a:buClr>
                <a:srgbClr val="191919"/>
              </a:buClr>
              <a:buSzPct val="43478"/>
              <a:buFont typeface="Times New Roman"/>
              <a:buChar char="●"/>
              <a:tabLst>
                <a:tab pos="167605" algn="l"/>
              </a:tabLst>
            </a:pPr>
            <a:r>
              <a:rPr sz="2300" spc="315" dirty="0">
                <a:solidFill>
                  <a:srgbClr val="191919"/>
                </a:solidFill>
                <a:latin typeface="Times New Roman"/>
                <a:cs typeface="Times New Roman"/>
              </a:rPr>
              <a:t>M</a:t>
            </a:r>
            <a:r>
              <a:rPr sz="2300" spc="229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300" spc="125" dirty="0">
                <a:solidFill>
                  <a:srgbClr val="191919"/>
                </a:solidFill>
                <a:latin typeface="Times New Roman"/>
                <a:cs typeface="Times New Roman"/>
              </a:rPr>
              <a:t>v</a:t>
            </a:r>
            <a:r>
              <a:rPr sz="2300" spc="33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300" spc="16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lang="en-US" sz="2300" spc="270" dirty="0" smtClean="0">
                <a:solidFill>
                  <a:srgbClr val="191919"/>
                </a:solidFill>
                <a:latin typeface="Times New Roman"/>
                <a:cs typeface="Times New Roman"/>
              </a:rPr>
              <a:t>entire</a:t>
            </a:r>
            <a:r>
              <a:rPr sz="2300" spc="160" dirty="0" smtClean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lang="en-US" sz="2300" spc="274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300" spc="274" dirty="0" smtClean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300" spc="240" dirty="0" smtClean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300" spc="285" dirty="0" smtClean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300" spc="146" dirty="0" smtClean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300" spc="280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300" spc="34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300" spc="28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300" spc="146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300" spc="28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300" spc="229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300" spc="15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300" spc="28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300" spc="315" dirty="0">
                <a:solidFill>
                  <a:srgbClr val="191919"/>
                </a:solidFill>
                <a:latin typeface="Times New Roman"/>
                <a:cs typeface="Times New Roman"/>
              </a:rPr>
              <a:t>h</a:t>
            </a:r>
            <a:r>
              <a:rPr sz="2300" spc="33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300" spc="204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300" b="1" spc="434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300" b="1" spc="380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300" b="1" spc="305" dirty="0">
                <a:solidFill>
                  <a:srgbClr val="0000FF"/>
                </a:solidFill>
                <a:latin typeface="Times New Roman"/>
                <a:cs typeface="Times New Roman"/>
              </a:rPr>
              <a:t>q</a:t>
            </a:r>
            <a:r>
              <a:rPr sz="2300" b="1" spc="395" dirty="0">
                <a:solidFill>
                  <a:srgbClr val="0000FF"/>
                </a:solidFill>
                <a:latin typeface="Times New Roman"/>
                <a:cs typeface="Times New Roman"/>
              </a:rPr>
              <a:t>u</a:t>
            </a:r>
            <a:r>
              <a:rPr sz="2300" b="1" spc="430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300" b="1" spc="380" dirty="0">
                <a:solidFill>
                  <a:srgbClr val="0000FF"/>
                </a:solidFill>
                <a:latin typeface="Times New Roman"/>
                <a:cs typeface="Times New Roman"/>
              </a:rPr>
              <a:t>u</a:t>
            </a:r>
            <a:r>
              <a:rPr sz="2300" b="1" spc="430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300" b="1" spc="315" dirty="0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  <a:r>
              <a:rPr sz="2300" b="1" spc="16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300" spc="85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300" spc="95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300" spc="280" dirty="0">
                <a:solidFill>
                  <a:srgbClr val="191919"/>
                </a:solidFill>
                <a:latin typeface="Times New Roman"/>
                <a:cs typeface="Times New Roman"/>
              </a:rPr>
              <a:t>st</a:t>
            </a:r>
            <a:r>
              <a:rPr sz="2300" spc="155" dirty="0">
                <a:solidFill>
                  <a:srgbClr val="191919"/>
                </a:solidFill>
                <a:latin typeface="Times New Roman"/>
                <a:cs typeface="Times New Roman"/>
              </a:rPr>
              <a:t>.</a:t>
            </a:r>
            <a:endParaRPr sz="2300" dirty="0">
              <a:latin typeface="Times New Roman"/>
              <a:cs typeface="Times New Roman"/>
            </a:endParaRPr>
          </a:p>
          <a:p>
            <a:pPr marL="167605" indent="-154908">
              <a:spcBef>
                <a:spcPts val="618"/>
              </a:spcBef>
              <a:buClr>
                <a:srgbClr val="191919"/>
              </a:buClr>
              <a:buSzPct val="43478"/>
              <a:buFont typeface="Times New Roman"/>
              <a:buChar char="●"/>
              <a:tabLst>
                <a:tab pos="167605" algn="l"/>
              </a:tabLst>
            </a:pPr>
            <a:r>
              <a:rPr sz="2300" spc="170" dirty="0" smtClean="0">
                <a:solidFill>
                  <a:srgbClr val="191919"/>
                </a:solidFill>
                <a:latin typeface="Times New Roman"/>
                <a:cs typeface="Times New Roman"/>
              </a:rPr>
              <a:t>W</a:t>
            </a:r>
            <a:r>
              <a:rPr sz="2300" spc="325" dirty="0" smtClean="0">
                <a:solidFill>
                  <a:srgbClr val="191919"/>
                </a:solidFill>
                <a:latin typeface="Times New Roman"/>
                <a:cs typeface="Times New Roman"/>
              </a:rPr>
              <a:t>h</a:t>
            </a:r>
            <a:r>
              <a:rPr sz="2300" spc="85" dirty="0" smtClean="0">
                <a:solidFill>
                  <a:srgbClr val="191919"/>
                </a:solidFill>
                <a:latin typeface="Times New Roman"/>
                <a:cs typeface="Times New Roman"/>
              </a:rPr>
              <a:t>il</a:t>
            </a:r>
            <a:r>
              <a:rPr sz="2300" spc="335" dirty="0" smtClean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lang="en-US" sz="2300" spc="16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300" b="1" spc="43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300" b="1" spc="380" dirty="0" smtClean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300" b="1" spc="349" dirty="0" smtClean="0">
                <a:solidFill>
                  <a:srgbClr val="0000FF"/>
                </a:solidFill>
                <a:latin typeface="Times New Roman"/>
                <a:cs typeface="Times New Roman"/>
              </a:rPr>
              <a:t>q</a:t>
            </a:r>
            <a:r>
              <a:rPr sz="2300" b="1" spc="355" dirty="0" smtClean="0">
                <a:solidFill>
                  <a:srgbClr val="0000FF"/>
                </a:solidFill>
                <a:latin typeface="Times New Roman"/>
                <a:cs typeface="Times New Roman"/>
              </a:rPr>
              <a:t>u</a:t>
            </a:r>
            <a:r>
              <a:rPr sz="2300" b="1" spc="434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300" b="1" spc="380" dirty="0" smtClean="0">
                <a:solidFill>
                  <a:srgbClr val="0000FF"/>
                </a:solidFill>
                <a:latin typeface="Times New Roman"/>
                <a:cs typeface="Times New Roman"/>
              </a:rPr>
              <a:t>u</a:t>
            </a:r>
            <a:r>
              <a:rPr sz="2300" b="1" spc="43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300" b="1" spc="315" dirty="0" smtClean="0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  <a:r>
              <a:rPr sz="2300" b="1" spc="165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300" spc="85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300" spc="95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300" spc="325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300" spc="23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300" spc="15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300" spc="85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300" spc="274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300" spc="16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300" spc="325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300" spc="229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300" spc="28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300" spc="15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300" spc="26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300" spc="465" dirty="0">
                <a:solidFill>
                  <a:srgbClr val="191919"/>
                </a:solidFill>
                <a:latin typeface="Times New Roman"/>
                <a:cs typeface="Times New Roman"/>
              </a:rPr>
              <a:t>m</a:t>
            </a:r>
            <a:r>
              <a:rPr sz="2300" spc="320" dirty="0">
                <a:solidFill>
                  <a:srgbClr val="191919"/>
                </a:solidFill>
                <a:latin typeface="Times New Roman"/>
                <a:cs typeface="Times New Roman"/>
              </a:rPr>
              <a:t>p</a:t>
            </a:r>
            <a:r>
              <a:rPr sz="2300" spc="280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300" spc="134" dirty="0">
                <a:solidFill>
                  <a:srgbClr val="191919"/>
                </a:solidFill>
                <a:latin typeface="Times New Roman"/>
                <a:cs typeface="Times New Roman"/>
              </a:rPr>
              <a:t>y:</a:t>
            </a:r>
            <a:endParaRPr sz="2300" dirty="0">
              <a:latin typeface="Times New Roman"/>
              <a:cs typeface="Times New Roman"/>
            </a:endParaRPr>
          </a:p>
          <a:p>
            <a:pPr marL="375842" lvl="1" indent="-156178">
              <a:lnSpc>
                <a:spcPts val="2715"/>
              </a:lnSpc>
              <a:spcBef>
                <a:spcPts val="618"/>
              </a:spcBef>
              <a:buClr>
                <a:srgbClr val="191919"/>
              </a:buClr>
              <a:buSzPct val="43478"/>
              <a:buFont typeface="Times New Roman"/>
              <a:buChar char="●"/>
              <a:tabLst>
                <a:tab pos="375842" algn="l"/>
              </a:tabLst>
            </a:pPr>
            <a:r>
              <a:rPr sz="2300" spc="305" dirty="0">
                <a:solidFill>
                  <a:srgbClr val="191919"/>
                </a:solidFill>
                <a:latin typeface="Times New Roman"/>
                <a:cs typeface="Times New Roman"/>
              </a:rPr>
              <a:t>M</a:t>
            </a:r>
            <a:r>
              <a:rPr sz="2300" spc="229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300" spc="245" dirty="0">
                <a:solidFill>
                  <a:srgbClr val="191919"/>
                </a:solidFill>
                <a:latin typeface="Times New Roman"/>
                <a:cs typeface="Times New Roman"/>
              </a:rPr>
              <a:t>v</a:t>
            </a:r>
            <a:r>
              <a:rPr sz="2300" spc="22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300" spc="16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300" spc="90" dirty="0" smtClean="0">
                <a:solidFill>
                  <a:srgbClr val="191919"/>
                </a:solidFill>
                <a:latin typeface="Times New Roman"/>
                <a:cs typeface="Times New Roman"/>
              </a:rPr>
              <a:t>f</a:t>
            </a:r>
            <a:r>
              <a:rPr sz="2300" spc="69" dirty="0" smtClean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300" spc="330" dirty="0" smtClean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300" spc="280" dirty="0" smtClean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300" spc="285" dirty="0" smtClean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300" spc="146" dirty="0" smtClean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300" spc="229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300" spc="320" dirty="0">
                <a:solidFill>
                  <a:srgbClr val="191919"/>
                </a:solidFill>
                <a:latin typeface="Times New Roman"/>
                <a:cs typeface="Times New Roman"/>
              </a:rPr>
              <a:t>b</a:t>
            </a:r>
            <a:r>
              <a:rPr sz="2300" spc="69" dirty="0">
                <a:solidFill>
                  <a:srgbClr val="191919"/>
                </a:solidFill>
                <a:latin typeface="Times New Roman"/>
                <a:cs typeface="Times New Roman"/>
              </a:rPr>
              <a:t>j</a:t>
            </a:r>
            <a:r>
              <a:rPr sz="2300" spc="34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300" spc="330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300" spc="209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300" spc="15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300" spc="200" dirty="0">
                <a:solidFill>
                  <a:srgbClr val="191919"/>
                </a:solidFill>
                <a:latin typeface="Times New Roman"/>
                <a:cs typeface="Times New Roman"/>
              </a:rPr>
              <a:t>f</a:t>
            </a:r>
            <a:r>
              <a:rPr sz="2300" spc="209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300" spc="229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300" spc="390" dirty="0">
                <a:solidFill>
                  <a:srgbClr val="191919"/>
                </a:solidFill>
                <a:latin typeface="Times New Roman"/>
                <a:cs typeface="Times New Roman"/>
              </a:rPr>
              <a:t>m</a:t>
            </a:r>
            <a:r>
              <a:rPr sz="2300" spc="15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300" b="1" spc="43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300" b="1" spc="380" dirty="0" smtClean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300" b="1" spc="349" dirty="0" smtClean="0">
                <a:solidFill>
                  <a:srgbClr val="0000FF"/>
                </a:solidFill>
                <a:latin typeface="Times New Roman"/>
                <a:cs typeface="Times New Roman"/>
              </a:rPr>
              <a:t>q</a:t>
            </a:r>
            <a:r>
              <a:rPr sz="2300" b="1" spc="355" dirty="0" smtClean="0">
                <a:solidFill>
                  <a:srgbClr val="0000FF"/>
                </a:solidFill>
                <a:latin typeface="Times New Roman"/>
                <a:cs typeface="Times New Roman"/>
              </a:rPr>
              <a:t>u</a:t>
            </a:r>
            <a:r>
              <a:rPr sz="2300" b="1" spc="43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300" b="1" spc="380" dirty="0" smtClean="0">
                <a:solidFill>
                  <a:srgbClr val="0000FF"/>
                </a:solidFill>
                <a:latin typeface="Times New Roman"/>
                <a:cs typeface="Times New Roman"/>
              </a:rPr>
              <a:t>u</a:t>
            </a:r>
            <a:r>
              <a:rPr sz="2300" b="1" spc="434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300" b="1" spc="315" dirty="0" smtClean="0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  <a:r>
              <a:rPr sz="2300" b="1" spc="165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300" spc="85" dirty="0">
                <a:solidFill>
                  <a:srgbClr val="191919"/>
                </a:solidFill>
                <a:latin typeface="Times New Roman"/>
                <a:cs typeface="Times New Roman"/>
              </a:rPr>
              <a:t>li</a:t>
            </a:r>
            <a:r>
              <a:rPr sz="2300" spc="280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300" spc="28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300" spc="146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300" spc="285" dirty="0" smtClean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300" spc="229" dirty="0" smtClean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300" spc="180" dirty="0" smtClean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300" b="1" spc="515" dirty="0" smtClean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sz="2300" b="1" spc="254" dirty="0" smtClean="0">
                <a:solidFill>
                  <a:srgbClr val="0000FF"/>
                </a:solidFill>
                <a:latin typeface="Times New Roman"/>
                <a:cs typeface="Times New Roman"/>
              </a:rPr>
              <a:t>ar</a:t>
            </a:r>
            <a:r>
              <a:rPr sz="2300" b="1" spc="310" dirty="0" smtClean="0">
                <a:solidFill>
                  <a:srgbClr val="0000FF"/>
                </a:solidFill>
                <a:latin typeface="Times New Roman"/>
                <a:cs typeface="Times New Roman"/>
              </a:rPr>
              <a:t>k</a:t>
            </a:r>
            <a:r>
              <a:rPr sz="2300" b="1" spc="43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300" b="1" spc="315" dirty="0" smtClean="0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  <a:r>
              <a:rPr lang="en-US" sz="2300" dirty="0">
                <a:latin typeface="Times New Roman"/>
                <a:cs typeface="Times New Roman"/>
              </a:rPr>
              <a:t> </a:t>
            </a:r>
            <a:r>
              <a:rPr sz="2300" spc="85" dirty="0" smtClean="0">
                <a:solidFill>
                  <a:srgbClr val="191919"/>
                </a:solidFill>
                <a:latin typeface="Times New Roman"/>
                <a:cs typeface="Times New Roman"/>
              </a:rPr>
              <a:t>li</a:t>
            </a:r>
            <a:r>
              <a:rPr sz="2300" spc="280" dirty="0" smtClean="0">
                <a:solidFill>
                  <a:srgbClr val="191919"/>
                </a:solidFill>
                <a:latin typeface="Times New Roman"/>
                <a:cs typeface="Times New Roman"/>
              </a:rPr>
              <a:t>st</a:t>
            </a:r>
            <a:r>
              <a:rPr sz="2300" spc="155" dirty="0">
                <a:solidFill>
                  <a:srgbClr val="191919"/>
                </a:solidFill>
                <a:latin typeface="Times New Roman"/>
                <a:cs typeface="Times New Roman"/>
              </a:rPr>
              <a:t>.</a:t>
            </a:r>
            <a:endParaRPr sz="2300" dirty="0">
              <a:latin typeface="Times New Roman"/>
              <a:cs typeface="Times New Roman"/>
            </a:endParaRPr>
          </a:p>
          <a:p>
            <a:pPr marL="375842" lvl="1" indent="-156178">
              <a:lnSpc>
                <a:spcPts val="2728"/>
              </a:lnSpc>
              <a:spcBef>
                <a:spcPts val="489"/>
              </a:spcBef>
              <a:buClr>
                <a:srgbClr val="191919"/>
              </a:buClr>
              <a:buSzPct val="43478"/>
              <a:buFont typeface="Times New Roman"/>
              <a:buChar char="●"/>
              <a:tabLst>
                <a:tab pos="375842" algn="l"/>
              </a:tabLst>
            </a:pPr>
            <a:r>
              <a:rPr sz="2300" spc="175" dirty="0">
                <a:solidFill>
                  <a:srgbClr val="191919"/>
                </a:solidFill>
                <a:latin typeface="Times New Roman"/>
                <a:cs typeface="Times New Roman"/>
              </a:rPr>
              <a:t>F</a:t>
            </a:r>
            <a:r>
              <a:rPr sz="2300" spc="229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300" spc="325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300" spc="16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300" spc="34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300" spc="290" dirty="0">
                <a:solidFill>
                  <a:srgbClr val="191919"/>
                </a:solidFill>
                <a:latin typeface="Times New Roman"/>
                <a:cs typeface="Times New Roman"/>
              </a:rPr>
              <a:t>ac</a:t>
            </a:r>
            <a:r>
              <a:rPr sz="2300" spc="330" dirty="0">
                <a:solidFill>
                  <a:srgbClr val="191919"/>
                </a:solidFill>
                <a:latin typeface="Times New Roman"/>
                <a:cs typeface="Times New Roman"/>
              </a:rPr>
              <a:t>h</a:t>
            </a:r>
            <a:r>
              <a:rPr sz="2300" spc="17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300" b="1" spc="380" dirty="0">
                <a:solidFill>
                  <a:srgbClr val="0000FF"/>
                </a:solidFill>
                <a:latin typeface="Times New Roman"/>
                <a:cs typeface="Times New Roman"/>
              </a:rPr>
              <a:t>un</a:t>
            </a:r>
            <a:r>
              <a:rPr sz="2300" b="1" spc="305" dirty="0">
                <a:solidFill>
                  <a:srgbClr val="0000FF"/>
                </a:solidFill>
                <a:latin typeface="Times New Roman"/>
                <a:cs typeface="Times New Roman"/>
              </a:rPr>
              <a:t>k</a:t>
            </a:r>
            <a:r>
              <a:rPr sz="2300" b="1" spc="380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300" b="1" spc="370" dirty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sz="2300" b="1" spc="390" dirty="0">
                <a:solidFill>
                  <a:srgbClr val="0000FF"/>
                </a:solidFill>
                <a:latin typeface="Times New Roman"/>
                <a:cs typeface="Times New Roman"/>
              </a:rPr>
              <a:t>w</a:t>
            </a:r>
            <a:r>
              <a:rPr sz="2300" b="1" spc="305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300" b="1" spc="254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300" spc="229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300" spc="320" dirty="0">
                <a:solidFill>
                  <a:srgbClr val="191919"/>
                </a:solidFill>
                <a:latin typeface="Times New Roman"/>
                <a:cs typeface="Times New Roman"/>
              </a:rPr>
              <a:t>b</a:t>
            </a:r>
            <a:r>
              <a:rPr sz="2300" spc="69" dirty="0">
                <a:solidFill>
                  <a:srgbClr val="191919"/>
                </a:solidFill>
                <a:latin typeface="Times New Roman"/>
                <a:cs typeface="Times New Roman"/>
              </a:rPr>
              <a:t>j</a:t>
            </a:r>
            <a:r>
              <a:rPr sz="2300" spc="30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300" spc="310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300" spc="28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300" spc="15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300" spc="280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300" spc="38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300" spc="170" dirty="0">
                <a:solidFill>
                  <a:srgbClr val="191919"/>
                </a:solidFill>
                <a:latin typeface="Times New Roman"/>
                <a:cs typeface="Times New Roman"/>
              </a:rPr>
              <a:t>f</a:t>
            </a:r>
            <a:r>
              <a:rPr sz="2300" spc="23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300" spc="280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300" spc="38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300" spc="325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300" spc="300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300" spc="31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300" spc="320" dirty="0">
                <a:solidFill>
                  <a:srgbClr val="191919"/>
                </a:solidFill>
                <a:latin typeface="Times New Roman"/>
                <a:cs typeface="Times New Roman"/>
              </a:rPr>
              <a:t>d</a:t>
            </a:r>
            <a:r>
              <a:rPr sz="2300" spc="155" dirty="0">
                <a:solidFill>
                  <a:srgbClr val="191919"/>
                </a:solidFill>
                <a:latin typeface="Times New Roman"/>
                <a:cs typeface="Times New Roman"/>
              </a:rPr>
              <a:t>,</a:t>
            </a:r>
            <a:r>
              <a:rPr sz="2300" spc="15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300" spc="310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300" spc="355" dirty="0">
                <a:solidFill>
                  <a:srgbClr val="191919"/>
                </a:solidFill>
                <a:latin typeface="Times New Roman"/>
                <a:cs typeface="Times New Roman"/>
              </a:rPr>
              <a:t>d</a:t>
            </a:r>
            <a:r>
              <a:rPr sz="2300" spc="320" dirty="0">
                <a:solidFill>
                  <a:srgbClr val="191919"/>
                </a:solidFill>
                <a:latin typeface="Times New Roman"/>
                <a:cs typeface="Times New Roman"/>
              </a:rPr>
              <a:t>d</a:t>
            </a:r>
            <a:r>
              <a:rPr sz="2300" spc="15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300" spc="95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300" spc="28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300" spc="146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300" spc="28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300" spc="229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300" spc="15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300" spc="280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300" spc="325" dirty="0">
                <a:solidFill>
                  <a:srgbClr val="191919"/>
                </a:solidFill>
                <a:latin typeface="Times New Roman"/>
                <a:cs typeface="Times New Roman"/>
              </a:rPr>
              <a:t>h</a:t>
            </a:r>
            <a:r>
              <a:rPr sz="2300" spc="33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endParaRPr sz="2300" dirty="0">
              <a:latin typeface="Times New Roman"/>
              <a:cs typeface="Times New Roman"/>
            </a:endParaRPr>
          </a:p>
          <a:p>
            <a:pPr marL="375842">
              <a:lnSpc>
                <a:spcPts val="2728"/>
              </a:lnSpc>
            </a:pPr>
            <a:r>
              <a:rPr sz="2300" b="1" spc="430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300" b="1" spc="380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300" b="1" spc="349" dirty="0">
                <a:solidFill>
                  <a:srgbClr val="0000FF"/>
                </a:solidFill>
                <a:latin typeface="Times New Roman"/>
                <a:cs typeface="Times New Roman"/>
              </a:rPr>
              <a:t>q</a:t>
            </a:r>
            <a:r>
              <a:rPr sz="2300" b="1" spc="355" dirty="0">
                <a:solidFill>
                  <a:srgbClr val="0000FF"/>
                </a:solidFill>
                <a:latin typeface="Times New Roman"/>
                <a:cs typeface="Times New Roman"/>
              </a:rPr>
              <a:t>u</a:t>
            </a:r>
            <a:r>
              <a:rPr sz="2300" b="1" spc="430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300" b="1" spc="380" dirty="0">
                <a:solidFill>
                  <a:srgbClr val="0000FF"/>
                </a:solidFill>
                <a:latin typeface="Times New Roman"/>
                <a:cs typeface="Times New Roman"/>
              </a:rPr>
              <a:t>u</a:t>
            </a:r>
            <a:r>
              <a:rPr sz="2300" b="1" spc="434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300" b="1" spc="315" dirty="0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  <a:r>
              <a:rPr sz="2300" b="1" spc="16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300" spc="85" dirty="0">
                <a:solidFill>
                  <a:srgbClr val="191919"/>
                </a:solidFill>
                <a:latin typeface="Times New Roman"/>
                <a:cs typeface="Times New Roman"/>
              </a:rPr>
              <a:t>li</a:t>
            </a:r>
            <a:r>
              <a:rPr sz="2300" spc="280" dirty="0">
                <a:solidFill>
                  <a:srgbClr val="191919"/>
                </a:solidFill>
                <a:latin typeface="Times New Roman"/>
                <a:cs typeface="Times New Roman"/>
              </a:rPr>
              <a:t>st</a:t>
            </a:r>
            <a:r>
              <a:rPr sz="2300" spc="155" dirty="0">
                <a:solidFill>
                  <a:srgbClr val="191919"/>
                </a:solidFill>
                <a:latin typeface="Times New Roman"/>
                <a:cs typeface="Times New Roman"/>
              </a:rPr>
              <a:t>.</a:t>
            </a:r>
            <a:endParaRPr sz="2300" dirty="0">
              <a:latin typeface="Times New Roman"/>
              <a:cs typeface="Times New Roman"/>
            </a:endParaRPr>
          </a:p>
          <a:p>
            <a:pPr marL="167605" marR="1363696" indent="-154908">
              <a:lnSpc>
                <a:spcPts val="2700"/>
              </a:lnSpc>
              <a:spcBef>
                <a:spcPts val="629"/>
              </a:spcBef>
              <a:buClr>
                <a:srgbClr val="191919"/>
              </a:buClr>
              <a:buSzPct val="43478"/>
              <a:buFont typeface="Times New Roman"/>
              <a:buChar char="●"/>
              <a:tabLst>
                <a:tab pos="167605" algn="l"/>
              </a:tabLst>
            </a:pPr>
            <a:r>
              <a:rPr sz="2300" spc="-2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300" spc="28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300" spc="146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300" spc="28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300" spc="315" dirty="0">
                <a:solidFill>
                  <a:srgbClr val="191919"/>
                </a:solidFill>
                <a:latin typeface="Times New Roman"/>
                <a:cs typeface="Times New Roman"/>
              </a:rPr>
              <a:t>h</a:t>
            </a:r>
            <a:r>
              <a:rPr sz="2300" spc="85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300" spc="274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300" spc="16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300" spc="320" dirty="0">
                <a:solidFill>
                  <a:srgbClr val="191919"/>
                </a:solidFill>
                <a:latin typeface="Times New Roman"/>
                <a:cs typeface="Times New Roman"/>
              </a:rPr>
              <a:t>p</a:t>
            </a:r>
            <a:r>
              <a:rPr sz="2300" spc="229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300" spc="85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300" spc="325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300" spc="28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300" spc="155" dirty="0">
                <a:solidFill>
                  <a:srgbClr val="191919"/>
                </a:solidFill>
                <a:latin typeface="Times New Roman"/>
                <a:cs typeface="Times New Roman"/>
              </a:rPr>
              <a:t>,</a:t>
            </a:r>
            <a:r>
              <a:rPr sz="2300" spc="15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300" spc="34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300" spc="295" dirty="0">
                <a:solidFill>
                  <a:srgbClr val="191919"/>
                </a:solidFill>
                <a:latin typeface="Times New Roman"/>
                <a:cs typeface="Times New Roman"/>
              </a:rPr>
              <a:t>ve</a:t>
            </a:r>
            <a:r>
              <a:rPr sz="2300" spc="215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300" spc="125" dirty="0">
                <a:solidFill>
                  <a:srgbClr val="191919"/>
                </a:solidFill>
                <a:latin typeface="Times New Roman"/>
                <a:cs typeface="Times New Roman"/>
              </a:rPr>
              <a:t>y</a:t>
            </a:r>
            <a:r>
              <a:rPr sz="2300" spc="28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300" spc="325" dirty="0">
                <a:solidFill>
                  <a:srgbClr val="191919"/>
                </a:solidFill>
                <a:latin typeface="Times New Roman"/>
                <a:cs typeface="Times New Roman"/>
              </a:rPr>
              <a:t>h</a:t>
            </a:r>
            <a:r>
              <a:rPr sz="2300" spc="85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300" spc="325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300" spc="320" dirty="0">
                <a:solidFill>
                  <a:srgbClr val="191919"/>
                </a:solidFill>
                <a:latin typeface="Times New Roman"/>
                <a:cs typeface="Times New Roman"/>
              </a:rPr>
              <a:t>g</a:t>
            </a:r>
            <a:r>
              <a:rPr sz="2300" spc="15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300" spc="330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300" spc="34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300" spc="330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300" spc="270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300" spc="325" dirty="0">
                <a:solidFill>
                  <a:srgbClr val="191919"/>
                </a:solidFill>
                <a:latin typeface="Times New Roman"/>
                <a:cs typeface="Times New Roman"/>
              </a:rPr>
              <a:t>h</a:t>
            </a:r>
            <a:r>
              <a:rPr sz="2300" spc="330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300" spc="320" dirty="0">
                <a:solidFill>
                  <a:srgbClr val="191919"/>
                </a:solidFill>
                <a:latin typeface="Times New Roman"/>
                <a:cs typeface="Times New Roman"/>
              </a:rPr>
              <a:t>b</a:t>
            </a:r>
            <a:r>
              <a:rPr sz="2300" spc="85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300" spc="33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300" spc="16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300" spc="85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300" spc="274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300" spc="16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300" spc="85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300" spc="320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300" spc="22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300" b="1" spc="509" dirty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sz="2300" b="1" spc="254" dirty="0">
                <a:solidFill>
                  <a:srgbClr val="0000FF"/>
                </a:solidFill>
                <a:latin typeface="Times New Roman"/>
                <a:cs typeface="Times New Roman"/>
              </a:rPr>
              <a:t>ar</a:t>
            </a:r>
            <a:r>
              <a:rPr sz="2300" b="1" spc="310" dirty="0">
                <a:solidFill>
                  <a:srgbClr val="0000FF"/>
                </a:solidFill>
                <a:latin typeface="Times New Roman"/>
                <a:cs typeface="Times New Roman"/>
              </a:rPr>
              <a:t>k</a:t>
            </a:r>
            <a:r>
              <a:rPr sz="2300" b="1" spc="430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300" b="1" spc="315" dirty="0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  <a:r>
              <a:rPr sz="2300" b="1" spc="15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300" spc="310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300" spc="360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300" spc="320" dirty="0">
                <a:solidFill>
                  <a:srgbClr val="191919"/>
                </a:solidFill>
                <a:latin typeface="Times New Roman"/>
                <a:cs typeface="Times New Roman"/>
              </a:rPr>
              <a:t>d</a:t>
            </a:r>
            <a:r>
              <a:rPr sz="2300" spc="16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300" spc="34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300" spc="295" dirty="0">
                <a:solidFill>
                  <a:srgbClr val="191919"/>
                </a:solidFill>
                <a:latin typeface="Times New Roman"/>
                <a:cs typeface="Times New Roman"/>
              </a:rPr>
              <a:t>ve</a:t>
            </a:r>
            <a:r>
              <a:rPr sz="2300" spc="215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300" spc="125" dirty="0">
                <a:solidFill>
                  <a:srgbClr val="191919"/>
                </a:solidFill>
                <a:latin typeface="Times New Roman"/>
                <a:cs typeface="Times New Roman"/>
              </a:rPr>
              <a:t>y</a:t>
            </a:r>
            <a:r>
              <a:rPr sz="2300" spc="28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300" spc="325" dirty="0">
                <a:solidFill>
                  <a:srgbClr val="191919"/>
                </a:solidFill>
                <a:latin typeface="Times New Roman"/>
                <a:cs typeface="Times New Roman"/>
              </a:rPr>
              <a:t>h</a:t>
            </a:r>
            <a:r>
              <a:rPr sz="2300" spc="85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300" spc="325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300" spc="320" dirty="0">
                <a:solidFill>
                  <a:srgbClr val="191919"/>
                </a:solidFill>
                <a:latin typeface="Times New Roman"/>
                <a:cs typeface="Times New Roman"/>
              </a:rPr>
              <a:t>g</a:t>
            </a:r>
            <a:r>
              <a:rPr sz="2300" spc="15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300" spc="325" dirty="0">
                <a:solidFill>
                  <a:srgbClr val="191919"/>
                </a:solidFill>
                <a:latin typeface="Times New Roman"/>
                <a:cs typeface="Times New Roman"/>
              </a:rPr>
              <a:t>un</a:t>
            </a:r>
            <a:r>
              <a:rPr sz="2300" spc="280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300" spc="38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300" spc="300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300" spc="310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300" spc="325" dirty="0">
                <a:solidFill>
                  <a:srgbClr val="191919"/>
                </a:solidFill>
                <a:latin typeface="Times New Roman"/>
                <a:cs typeface="Times New Roman"/>
              </a:rPr>
              <a:t>h</a:t>
            </a:r>
            <a:r>
              <a:rPr sz="2300" spc="330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300" spc="320" dirty="0">
                <a:solidFill>
                  <a:srgbClr val="191919"/>
                </a:solidFill>
                <a:latin typeface="Times New Roman"/>
                <a:cs typeface="Times New Roman"/>
              </a:rPr>
              <a:t>b</a:t>
            </a:r>
            <a:r>
              <a:rPr sz="2300" spc="85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300" spc="33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300" spc="16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300" spc="85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300" spc="274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300" spc="16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300" spc="95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300" spc="320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300" spc="19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300" b="1" spc="395" dirty="0">
                <a:solidFill>
                  <a:srgbClr val="0000FF"/>
                </a:solidFill>
                <a:latin typeface="Times New Roman"/>
                <a:cs typeface="Times New Roman"/>
              </a:rPr>
              <a:t>u</a:t>
            </a:r>
            <a:r>
              <a:rPr sz="2300" b="1" spc="375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300" b="1" spc="305" dirty="0">
                <a:solidFill>
                  <a:srgbClr val="0000FF"/>
                </a:solidFill>
                <a:latin typeface="Times New Roman"/>
                <a:cs typeface="Times New Roman"/>
              </a:rPr>
              <a:t>k</a:t>
            </a:r>
            <a:r>
              <a:rPr sz="2300" b="1" spc="380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300" b="1" spc="375" dirty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sz="2300" b="1" spc="390" dirty="0">
                <a:solidFill>
                  <a:srgbClr val="0000FF"/>
                </a:solidFill>
                <a:latin typeface="Times New Roman"/>
                <a:cs typeface="Times New Roman"/>
              </a:rPr>
              <a:t>w</a:t>
            </a:r>
            <a:r>
              <a:rPr sz="2300" b="1" spc="320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300" spc="155" dirty="0">
                <a:solidFill>
                  <a:srgbClr val="191919"/>
                </a:solidFill>
                <a:latin typeface="Times New Roman"/>
                <a:cs typeface="Times New Roman"/>
              </a:rPr>
              <a:t>.</a:t>
            </a:r>
            <a:endParaRPr sz="2300" dirty="0">
              <a:latin typeface="Times New Roman"/>
              <a:cs typeface="Times New Roman"/>
            </a:endParaRPr>
          </a:p>
          <a:p>
            <a:pPr marL="167605" indent="-154908">
              <a:spcBef>
                <a:spcPts val="540"/>
              </a:spcBef>
              <a:buClr>
                <a:srgbClr val="191919"/>
              </a:buClr>
              <a:buSzPct val="43478"/>
              <a:buFont typeface="Times New Roman"/>
              <a:buChar char="●"/>
              <a:tabLst>
                <a:tab pos="167605" algn="l"/>
              </a:tabLst>
            </a:pPr>
            <a:r>
              <a:rPr sz="2300" spc="215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300" spc="229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300" spc="325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300" spc="285" dirty="0">
                <a:solidFill>
                  <a:srgbClr val="191919"/>
                </a:solidFill>
                <a:latin typeface="Times New Roman"/>
                <a:cs typeface="Times New Roman"/>
              </a:rPr>
              <a:t>cat</a:t>
            </a:r>
            <a:r>
              <a:rPr sz="2300" spc="34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300" spc="325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300" spc="305" dirty="0">
                <a:solidFill>
                  <a:srgbClr val="191919"/>
                </a:solidFill>
                <a:latin typeface="Times New Roman"/>
                <a:cs typeface="Times New Roman"/>
              </a:rPr>
              <a:t>at</a:t>
            </a:r>
            <a:r>
              <a:rPr sz="2300" spc="33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300" spc="16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300" spc="180" dirty="0" smtClean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300" b="1" spc="380" dirty="0">
                <a:solidFill>
                  <a:srgbClr val="0000FF"/>
                </a:solidFill>
                <a:latin typeface="Times New Roman"/>
                <a:cs typeface="Times New Roman"/>
              </a:rPr>
              <a:t>u</a:t>
            </a:r>
            <a:r>
              <a:rPr sz="2300" b="1" spc="375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300" b="1" spc="305" dirty="0">
                <a:solidFill>
                  <a:srgbClr val="0000FF"/>
                </a:solidFill>
                <a:latin typeface="Times New Roman"/>
                <a:cs typeface="Times New Roman"/>
              </a:rPr>
              <a:t>k</a:t>
            </a:r>
            <a:r>
              <a:rPr sz="2300" b="1" spc="380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300" b="1" spc="375" dirty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sz="2300" b="1" spc="390" dirty="0">
                <a:solidFill>
                  <a:srgbClr val="0000FF"/>
                </a:solidFill>
                <a:latin typeface="Times New Roman"/>
                <a:cs typeface="Times New Roman"/>
              </a:rPr>
              <a:t>w</a:t>
            </a:r>
            <a:r>
              <a:rPr sz="2300" b="1" spc="305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300" b="1" spc="17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300" spc="310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300" spc="360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300" spc="320" dirty="0">
                <a:solidFill>
                  <a:srgbClr val="191919"/>
                </a:solidFill>
                <a:latin typeface="Times New Roman"/>
                <a:cs typeface="Times New Roman"/>
              </a:rPr>
              <a:t>d</a:t>
            </a:r>
            <a:r>
              <a:rPr sz="2300" spc="15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300" b="1" spc="414" dirty="0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  <a:r>
              <a:rPr sz="2300" b="1" spc="335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300" b="1" spc="280" dirty="0">
                <a:solidFill>
                  <a:srgbClr val="0000FF"/>
                </a:solidFill>
                <a:latin typeface="Times New Roman"/>
                <a:cs typeface="Times New Roman"/>
              </a:rPr>
              <a:t>al</a:t>
            </a:r>
            <a:r>
              <a:rPr sz="2300" b="1" spc="235" dirty="0">
                <a:solidFill>
                  <a:srgbClr val="0000FF"/>
                </a:solidFill>
                <a:latin typeface="Times New Roman"/>
                <a:cs typeface="Times New Roman"/>
              </a:rPr>
              <a:t>l</a:t>
            </a:r>
            <a:r>
              <a:rPr sz="2300" b="1" spc="370" dirty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sz="2300" b="1" spc="380" dirty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sz="2300" b="1" spc="315" dirty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2300" b="1" spc="290" dirty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300" b="1" spc="434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300" b="1" spc="315" dirty="0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  <a:r>
              <a:rPr sz="2300" b="1" spc="16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300" spc="95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300" spc="85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300" spc="280" dirty="0">
                <a:solidFill>
                  <a:srgbClr val="191919"/>
                </a:solidFill>
                <a:latin typeface="Times New Roman"/>
                <a:cs typeface="Times New Roman"/>
              </a:rPr>
              <a:t>st</a:t>
            </a:r>
            <a:r>
              <a:rPr sz="2300" spc="274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endParaRPr sz="2300" dirty="0">
              <a:latin typeface="Times New Roman"/>
              <a:cs typeface="Times New Roman"/>
            </a:endParaRPr>
          </a:p>
          <a:p>
            <a:pPr marL="375842" lvl="1" indent="-156178">
              <a:spcBef>
                <a:spcPts val="590"/>
              </a:spcBef>
              <a:buClr>
                <a:srgbClr val="191919"/>
              </a:buClr>
              <a:buSzPct val="43478"/>
              <a:buFont typeface="Times New Roman"/>
              <a:buChar char="●"/>
              <a:tabLst>
                <a:tab pos="375842" algn="l"/>
              </a:tabLst>
            </a:pPr>
            <a:r>
              <a:rPr sz="2300" spc="175" dirty="0">
                <a:solidFill>
                  <a:srgbClr val="191919"/>
                </a:solidFill>
                <a:latin typeface="Times New Roman"/>
                <a:cs typeface="Times New Roman"/>
              </a:rPr>
              <a:t>D</a:t>
            </a:r>
            <a:r>
              <a:rPr sz="2300" spc="34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300" spc="270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300" spc="160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300" spc="85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300" spc="240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300" spc="285" dirty="0">
                <a:solidFill>
                  <a:srgbClr val="191919"/>
                </a:solidFill>
                <a:latin typeface="Times New Roman"/>
                <a:cs typeface="Times New Roman"/>
              </a:rPr>
              <a:t>cat</a:t>
            </a:r>
            <a:r>
              <a:rPr sz="2300" spc="34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300" spc="274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300" spc="16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300" spc="270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300" spc="160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300" spc="95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300" spc="15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300" spc="315" dirty="0">
                <a:solidFill>
                  <a:srgbClr val="191919"/>
                </a:solidFill>
                <a:latin typeface="Times New Roman"/>
                <a:cs typeface="Times New Roman"/>
              </a:rPr>
              <a:t>g</a:t>
            </a:r>
            <a:r>
              <a:rPr sz="2300" spc="295" dirty="0">
                <a:solidFill>
                  <a:srgbClr val="191919"/>
                </a:solidFill>
                <a:latin typeface="Times New Roman"/>
                <a:cs typeface="Times New Roman"/>
              </a:rPr>
              <a:t>ar</a:t>
            </a:r>
            <a:r>
              <a:rPr sz="2300" spc="390" dirty="0">
                <a:solidFill>
                  <a:srgbClr val="191919"/>
                </a:solidFill>
                <a:latin typeface="Times New Roman"/>
                <a:cs typeface="Times New Roman"/>
              </a:rPr>
              <a:t>b</a:t>
            </a:r>
            <a:r>
              <a:rPr sz="2300" spc="330" dirty="0">
                <a:solidFill>
                  <a:srgbClr val="191919"/>
                </a:solidFill>
                <a:latin typeface="Times New Roman"/>
                <a:cs typeface="Times New Roman"/>
              </a:rPr>
              <a:t>ag</a:t>
            </a:r>
            <a:r>
              <a:rPr sz="2300" spc="33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300" spc="16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300" spc="95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300" spc="320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300" spc="16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300" spc="204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300" spc="215" dirty="0">
                <a:solidFill>
                  <a:srgbClr val="191919"/>
                </a:solidFill>
                <a:latin typeface="Times New Roman"/>
                <a:cs typeface="Times New Roman"/>
              </a:rPr>
              <a:t>(1</a:t>
            </a:r>
            <a:r>
              <a:rPr sz="2300" spc="134" dirty="0">
                <a:solidFill>
                  <a:srgbClr val="191919"/>
                </a:solidFill>
                <a:latin typeface="Times New Roman"/>
                <a:cs typeface="Times New Roman"/>
              </a:rPr>
              <a:t>).</a:t>
            </a:r>
            <a:endParaRPr sz="2300" dirty="0">
              <a:latin typeface="Times New Roman"/>
              <a:cs typeface="Times New Roman"/>
            </a:endParaRPr>
          </a:p>
          <a:p>
            <a:pPr marL="167605" indent="-154908">
              <a:spcBef>
                <a:spcPts val="489"/>
              </a:spcBef>
              <a:buClr>
                <a:srgbClr val="191919"/>
              </a:buClr>
              <a:buSzPct val="43478"/>
              <a:buFont typeface="Times New Roman"/>
              <a:buChar char="●"/>
              <a:tabLst>
                <a:tab pos="167605" algn="l"/>
              </a:tabLst>
            </a:pPr>
            <a:r>
              <a:rPr sz="2300" spc="315" dirty="0">
                <a:solidFill>
                  <a:srgbClr val="191919"/>
                </a:solidFill>
                <a:latin typeface="Times New Roman"/>
                <a:cs typeface="Times New Roman"/>
              </a:rPr>
              <a:t>M</a:t>
            </a:r>
            <a:r>
              <a:rPr sz="2300" spc="229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300" spc="125" dirty="0">
                <a:solidFill>
                  <a:srgbClr val="191919"/>
                </a:solidFill>
                <a:latin typeface="Times New Roman"/>
                <a:cs typeface="Times New Roman"/>
              </a:rPr>
              <a:t>v</a:t>
            </a:r>
            <a:r>
              <a:rPr sz="2300" spc="33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300" spc="16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300" spc="34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300" spc="245" dirty="0">
                <a:solidFill>
                  <a:srgbClr val="191919"/>
                </a:solidFill>
                <a:latin typeface="Times New Roman"/>
                <a:cs typeface="Times New Roman"/>
              </a:rPr>
              <a:t>v</a:t>
            </a:r>
            <a:r>
              <a:rPr sz="2300" spc="22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300" spc="285" dirty="0">
                <a:solidFill>
                  <a:srgbClr val="191919"/>
                </a:solidFill>
                <a:latin typeface="Times New Roman"/>
                <a:cs typeface="Times New Roman"/>
              </a:rPr>
              <a:t>ry</a:t>
            </a:r>
            <a:r>
              <a:rPr sz="2300" spc="180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300" spc="325" dirty="0">
                <a:solidFill>
                  <a:srgbClr val="191919"/>
                </a:solidFill>
                <a:latin typeface="Times New Roman"/>
                <a:cs typeface="Times New Roman"/>
              </a:rPr>
              <a:t>h</a:t>
            </a:r>
            <a:r>
              <a:rPr sz="2300" spc="85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300" spc="325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300" spc="320" dirty="0">
                <a:solidFill>
                  <a:srgbClr val="191919"/>
                </a:solidFill>
                <a:latin typeface="Times New Roman"/>
                <a:cs typeface="Times New Roman"/>
              </a:rPr>
              <a:t>g</a:t>
            </a:r>
            <a:r>
              <a:rPr sz="2300" spc="15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300" spc="175" dirty="0">
                <a:solidFill>
                  <a:srgbClr val="191919"/>
                </a:solidFill>
                <a:latin typeface="Times New Roman"/>
                <a:cs typeface="Times New Roman"/>
              </a:rPr>
              <a:t>fr</a:t>
            </a:r>
            <a:r>
              <a:rPr sz="2300" spc="274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300" spc="390" dirty="0">
                <a:solidFill>
                  <a:srgbClr val="191919"/>
                </a:solidFill>
                <a:latin typeface="Times New Roman"/>
                <a:cs typeface="Times New Roman"/>
              </a:rPr>
              <a:t>m</a:t>
            </a:r>
            <a:r>
              <a:rPr sz="2300" spc="16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300" b="1" spc="515" dirty="0" smtClean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sz="2300" b="1" spc="254" dirty="0" smtClean="0">
                <a:solidFill>
                  <a:srgbClr val="0000FF"/>
                </a:solidFill>
                <a:latin typeface="Times New Roman"/>
                <a:cs typeface="Times New Roman"/>
              </a:rPr>
              <a:t>ar</a:t>
            </a:r>
            <a:r>
              <a:rPr sz="2300" b="1" spc="310" dirty="0" smtClean="0">
                <a:solidFill>
                  <a:srgbClr val="0000FF"/>
                </a:solidFill>
                <a:latin typeface="Times New Roman"/>
                <a:cs typeface="Times New Roman"/>
              </a:rPr>
              <a:t>k</a:t>
            </a:r>
            <a:r>
              <a:rPr sz="2300" b="1" spc="430" dirty="0" smtClean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300" b="1" spc="315" dirty="0" smtClean="0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  <a:r>
              <a:rPr sz="2300" b="1" spc="16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300" spc="85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300" spc="95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300" spc="325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300" spc="23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300" spc="15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300" spc="280" dirty="0" smtClean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300" spc="229" dirty="0" smtClean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300" spc="175" dirty="0" smtClean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300" b="1" spc="380" dirty="0">
                <a:solidFill>
                  <a:srgbClr val="0000FF"/>
                </a:solidFill>
                <a:latin typeface="Times New Roman"/>
                <a:cs typeface="Times New Roman"/>
              </a:rPr>
              <a:t>un</a:t>
            </a:r>
            <a:r>
              <a:rPr sz="2300" b="1" spc="300" dirty="0">
                <a:solidFill>
                  <a:srgbClr val="0000FF"/>
                </a:solidFill>
                <a:latin typeface="Times New Roman"/>
                <a:cs typeface="Times New Roman"/>
              </a:rPr>
              <a:t>k</a:t>
            </a:r>
            <a:r>
              <a:rPr sz="2300" b="1" spc="380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300" b="1" spc="375" dirty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sz="2300" b="1" spc="390" dirty="0">
                <a:solidFill>
                  <a:srgbClr val="0000FF"/>
                </a:solidFill>
                <a:latin typeface="Times New Roman"/>
                <a:cs typeface="Times New Roman"/>
              </a:rPr>
              <a:t>w</a:t>
            </a:r>
            <a:r>
              <a:rPr sz="2300" b="1" spc="305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300" b="1" spc="254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300" spc="85" dirty="0">
                <a:solidFill>
                  <a:srgbClr val="191919"/>
                </a:solidFill>
                <a:latin typeface="Times New Roman"/>
                <a:cs typeface="Times New Roman"/>
              </a:rPr>
              <a:t>li</a:t>
            </a:r>
            <a:r>
              <a:rPr sz="2300" spc="280" dirty="0">
                <a:solidFill>
                  <a:srgbClr val="191919"/>
                </a:solidFill>
                <a:latin typeface="Times New Roman"/>
                <a:cs typeface="Times New Roman"/>
              </a:rPr>
              <a:t>st</a:t>
            </a:r>
            <a:r>
              <a:rPr sz="2300" spc="155" dirty="0">
                <a:solidFill>
                  <a:srgbClr val="191919"/>
                </a:solidFill>
                <a:latin typeface="Times New Roman"/>
                <a:cs typeface="Times New Roman"/>
              </a:rPr>
              <a:t>.</a:t>
            </a:r>
            <a:endParaRPr sz="2300" dirty="0">
              <a:latin typeface="Times New Roman"/>
              <a:cs typeface="Times New Roman"/>
            </a:endParaRPr>
          </a:p>
          <a:p>
            <a:pPr marL="375842" lvl="1" indent="-156178">
              <a:spcBef>
                <a:spcPts val="600"/>
              </a:spcBef>
              <a:buClr>
                <a:srgbClr val="191919"/>
              </a:buClr>
              <a:buSzPct val="43478"/>
              <a:buFont typeface="Times New Roman"/>
              <a:buChar char="●"/>
              <a:tabLst>
                <a:tab pos="375842" algn="l"/>
              </a:tabLst>
            </a:pPr>
            <a:r>
              <a:rPr sz="2300" spc="300" dirty="0">
                <a:solidFill>
                  <a:srgbClr val="191919"/>
                </a:solidFill>
                <a:latin typeface="Times New Roman"/>
                <a:cs typeface="Times New Roman"/>
              </a:rPr>
              <a:t>Ca</a:t>
            </a:r>
            <a:r>
              <a:rPr sz="2300" spc="274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300" spc="16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300" spc="315" dirty="0">
                <a:solidFill>
                  <a:srgbClr val="191919"/>
                </a:solidFill>
                <a:latin typeface="Times New Roman"/>
                <a:cs typeface="Times New Roman"/>
              </a:rPr>
              <a:t>b</a:t>
            </a:r>
            <a:r>
              <a:rPr sz="2300" spc="33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300" spc="16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300" spc="320" dirty="0">
                <a:solidFill>
                  <a:srgbClr val="191919"/>
                </a:solidFill>
                <a:latin typeface="Times New Roman"/>
                <a:cs typeface="Times New Roman"/>
              </a:rPr>
              <a:t>d</a:t>
            </a:r>
            <a:r>
              <a:rPr sz="2300" spc="229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300" spc="325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300" spc="33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300" spc="16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300" spc="85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300" spc="320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300" spc="16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300" spc="215" dirty="0">
                <a:solidFill>
                  <a:srgbClr val="191919"/>
                </a:solidFill>
                <a:latin typeface="Times New Roman"/>
                <a:cs typeface="Times New Roman"/>
              </a:rPr>
              <a:t>O(1</a:t>
            </a:r>
            <a:r>
              <a:rPr sz="2300" spc="134" dirty="0">
                <a:solidFill>
                  <a:srgbClr val="191919"/>
                </a:solidFill>
                <a:latin typeface="Times New Roman"/>
                <a:cs typeface="Times New Roman"/>
              </a:rPr>
              <a:t>).</a:t>
            </a:r>
            <a:endParaRPr sz="2300" dirty="0">
              <a:latin typeface="Times New Roman"/>
              <a:cs typeface="Times New Roman"/>
            </a:endParaRPr>
          </a:p>
          <a:p>
            <a:pPr marL="375842" marR="428537" lvl="1" indent="-156178">
              <a:lnSpc>
                <a:spcPts val="2680"/>
              </a:lnSpc>
              <a:spcBef>
                <a:spcPts val="615"/>
              </a:spcBef>
              <a:buClr>
                <a:srgbClr val="191919"/>
              </a:buClr>
              <a:buSzPct val="43478"/>
              <a:buFont typeface="Times New Roman"/>
              <a:buChar char="●"/>
              <a:tabLst>
                <a:tab pos="375842" algn="l"/>
              </a:tabLst>
            </a:pPr>
            <a:r>
              <a:rPr sz="2300" spc="180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300" spc="280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300" spc="315" dirty="0">
                <a:solidFill>
                  <a:srgbClr val="191919"/>
                </a:solidFill>
                <a:latin typeface="Times New Roman"/>
                <a:cs typeface="Times New Roman"/>
              </a:rPr>
              <a:t>d</a:t>
            </a:r>
            <a:r>
              <a:rPr sz="2300" spc="85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300" spc="270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300" spc="305" dirty="0">
                <a:solidFill>
                  <a:srgbClr val="191919"/>
                </a:solidFill>
                <a:latin typeface="Times New Roman"/>
                <a:cs typeface="Times New Roman"/>
              </a:rPr>
              <a:t>at</a:t>
            </a:r>
            <a:r>
              <a:rPr sz="2300" spc="34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300" spc="274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300" spc="16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300" spc="229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300" spc="320" dirty="0">
                <a:solidFill>
                  <a:srgbClr val="191919"/>
                </a:solidFill>
                <a:latin typeface="Times New Roman"/>
                <a:cs typeface="Times New Roman"/>
              </a:rPr>
              <a:t>b</a:t>
            </a:r>
            <a:r>
              <a:rPr sz="2300" spc="69" dirty="0">
                <a:solidFill>
                  <a:srgbClr val="191919"/>
                </a:solidFill>
                <a:latin typeface="Times New Roman"/>
                <a:cs typeface="Times New Roman"/>
              </a:rPr>
              <a:t>j</a:t>
            </a:r>
            <a:r>
              <a:rPr sz="2300" spc="34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300" spc="330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300" spc="209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300" spc="274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300" spc="16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300" spc="330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300" spc="320" dirty="0">
                <a:solidFill>
                  <a:srgbClr val="191919"/>
                </a:solidFill>
                <a:latin typeface="Times New Roman"/>
                <a:cs typeface="Times New Roman"/>
              </a:rPr>
              <a:t>g</a:t>
            </a:r>
            <a:r>
              <a:rPr sz="2300" spc="270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300" spc="160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300" spc="320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300" spc="16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300" spc="420" dirty="0">
                <a:solidFill>
                  <a:srgbClr val="191919"/>
                </a:solidFill>
                <a:latin typeface="Times New Roman"/>
                <a:cs typeface="Times New Roman"/>
              </a:rPr>
              <a:t>m</a:t>
            </a:r>
            <a:r>
              <a:rPr sz="2300" spc="280" dirty="0">
                <a:solidFill>
                  <a:srgbClr val="191919"/>
                </a:solidFill>
                <a:latin typeface="Times New Roman"/>
                <a:cs typeface="Times New Roman"/>
              </a:rPr>
              <a:t>us</a:t>
            </a:r>
            <a:r>
              <a:rPr sz="2300" spc="28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300" spc="15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300" spc="315" dirty="0">
                <a:solidFill>
                  <a:srgbClr val="191919"/>
                </a:solidFill>
                <a:latin typeface="Times New Roman"/>
                <a:cs typeface="Times New Roman"/>
              </a:rPr>
              <a:t>b</a:t>
            </a:r>
            <a:r>
              <a:rPr sz="2300" spc="33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300" spc="16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300" spc="320" dirty="0">
                <a:solidFill>
                  <a:srgbClr val="191919"/>
                </a:solidFill>
                <a:latin typeface="Times New Roman"/>
                <a:cs typeface="Times New Roman"/>
              </a:rPr>
              <a:t>p</a:t>
            </a:r>
            <a:r>
              <a:rPr sz="2300" spc="274" dirty="0">
                <a:solidFill>
                  <a:srgbClr val="191919"/>
                </a:solidFill>
                <a:latin typeface="Times New Roman"/>
                <a:cs typeface="Times New Roman"/>
              </a:rPr>
              <a:t>ro</a:t>
            </a:r>
            <a:r>
              <a:rPr sz="2300" spc="245" dirty="0">
                <a:solidFill>
                  <a:srgbClr val="191919"/>
                </a:solidFill>
                <a:latin typeface="Times New Roman"/>
                <a:cs typeface="Times New Roman"/>
              </a:rPr>
              <a:t>v</a:t>
            </a:r>
            <a:r>
              <a:rPr sz="2300" spc="22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300" spc="320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300" spc="16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300" spc="280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300" spc="38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300" spc="290" dirty="0">
                <a:solidFill>
                  <a:srgbClr val="191919"/>
                </a:solidFill>
                <a:latin typeface="Times New Roman"/>
                <a:cs typeface="Times New Roman"/>
              </a:rPr>
              <a:t>ac</a:t>
            </a:r>
            <a:r>
              <a:rPr sz="2300" spc="335" dirty="0">
                <a:solidFill>
                  <a:srgbClr val="191919"/>
                </a:solidFill>
                <a:latin typeface="Times New Roman"/>
                <a:cs typeface="Times New Roman"/>
              </a:rPr>
              <a:t>h</a:t>
            </a:r>
            <a:r>
              <a:rPr sz="2300" spc="310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300" spc="355" dirty="0">
                <a:solidFill>
                  <a:srgbClr val="191919"/>
                </a:solidFill>
                <a:latin typeface="Times New Roman"/>
                <a:cs typeface="Times New Roman"/>
              </a:rPr>
              <a:t>b</a:t>
            </a:r>
            <a:r>
              <a:rPr sz="2300" spc="85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300" spc="33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300" spc="16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300" spc="229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300" spc="320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300" spc="16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300" spc="325" dirty="0" smtClean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300" spc="340" dirty="0" smtClean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300" spc="125" dirty="0" smtClean="0">
                <a:solidFill>
                  <a:srgbClr val="191919"/>
                </a:solidFill>
                <a:latin typeface="Times New Roman"/>
                <a:cs typeface="Times New Roman"/>
              </a:rPr>
              <a:t>x</a:t>
            </a:r>
            <a:r>
              <a:rPr sz="2300" spc="285" dirty="0" smtClean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lang="en-US" sz="2300" spc="254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300" spc="245" dirty="0" smtClean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300" spc="290" dirty="0" smtClean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300" spc="310" dirty="0" smtClean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300" spc="360" dirty="0" smtClean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300" spc="155" dirty="0">
                <a:solidFill>
                  <a:srgbClr val="191919"/>
                </a:solidFill>
                <a:latin typeface="Times New Roman"/>
                <a:cs typeface="Times New Roman"/>
              </a:rPr>
              <a:t>.</a:t>
            </a:r>
            <a:endParaRPr sz="23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4190" y="555293"/>
            <a:ext cx="9075420" cy="7540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4874"/>
            <a:r>
              <a:rPr spc="605" dirty="0"/>
              <a:t>On</a:t>
            </a:r>
            <a:r>
              <a:rPr spc="445" dirty="0"/>
              <a:t>e</a:t>
            </a:r>
            <a:r>
              <a:rPr spc="300" dirty="0"/>
              <a:t> </a:t>
            </a:r>
            <a:r>
              <a:rPr spc="209" dirty="0"/>
              <a:t>L</a:t>
            </a:r>
            <a:r>
              <a:rPr spc="660" dirty="0"/>
              <a:t>a</a:t>
            </a:r>
            <a:r>
              <a:rPr spc="625" dirty="0"/>
              <a:t>s</a:t>
            </a:r>
            <a:r>
              <a:rPr spc="450" dirty="0"/>
              <a:t>t</a:t>
            </a:r>
            <a:r>
              <a:rPr spc="295" dirty="0"/>
              <a:t> </a:t>
            </a:r>
            <a:r>
              <a:rPr spc="335" dirty="0"/>
              <a:t>D</a:t>
            </a:r>
            <a:r>
              <a:rPr spc="640" dirty="0"/>
              <a:t>e</a:t>
            </a:r>
            <a:r>
              <a:rPr spc="535" dirty="0"/>
              <a:t>t</a:t>
            </a:r>
            <a:r>
              <a:rPr spc="660" dirty="0"/>
              <a:t>a</a:t>
            </a:r>
            <a:r>
              <a:rPr spc="170" dirty="0"/>
              <a:t>i</a:t>
            </a:r>
            <a:r>
              <a:rPr spc="180" dirty="0"/>
              <a:t>l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idx="1"/>
          </p:nvPr>
        </p:nvSpPr>
        <p:spPr>
          <a:xfrm>
            <a:off x="504190" y="1763186"/>
            <a:ext cx="9075420" cy="15746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9029" marR="212681">
              <a:lnSpc>
                <a:spcPts val="2800"/>
              </a:lnSpc>
            </a:pPr>
            <a:r>
              <a:rPr lang="en-US" sz="2400" spc="150" dirty="0" smtClean="0">
                <a:solidFill>
                  <a:srgbClr val="191919"/>
                </a:solidFill>
              </a:rPr>
              <a:t>If </a:t>
            </a:r>
            <a:r>
              <a:rPr sz="2400" spc="305" dirty="0" smtClean="0">
                <a:solidFill>
                  <a:srgbClr val="191919"/>
                </a:solidFill>
              </a:rPr>
              <a:t>w</a:t>
            </a:r>
            <a:r>
              <a:rPr sz="2400" spc="285" dirty="0" smtClean="0">
                <a:solidFill>
                  <a:srgbClr val="191919"/>
                </a:solidFill>
              </a:rPr>
              <a:t>e'r</a:t>
            </a:r>
            <a:r>
              <a:rPr sz="2400" spc="400" dirty="0" smtClean="0">
                <a:solidFill>
                  <a:srgbClr val="191919"/>
                </a:solidFill>
              </a:rPr>
              <a:t>e</a:t>
            </a:r>
            <a:r>
              <a:rPr sz="2400" spc="155" dirty="0" smtClean="0">
                <a:solidFill>
                  <a:srgbClr val="191919"/>
                </a:solidFill>
              </a:rPr>
              <a:t> </a:t>
            </a:r>
            <a:r>
              <a:rPr sz="2400" spc="280" dirty="0">
                <a:solidFill>
                  <a:srgbClr val="191919"/>
                </a:solidFill>
              </a:rPr>
              <a:t>a</a:t>
            </a:r>
            <a:r>
              <a:rPr sz="2400" spc="175" dirty="0">
                <a:solidFill>
                  <a:srgbClr val="191919"/>
                </a:solidFill>
              </a:rPr>
              <a:t>l</a:t>
            </a:r>
            <a:r>
              <a:rPr sz="2400" spc="295" dirty="0">
                <a:solidFill>
                  <a:srgbClr val="191919"/>
                </a:solidFill>
              </a:rPr>
              <a:t>r</a:t>
            </a:r>
            <a:r>
              <a:rPr sz="2400" spc="375" dirty="0">
                <a:solidFill>
                  <a:srgbClr val="191919"/>
                </a:solidFill>
              </a:rPr>
              <a:t>e</a:t>
            </a:r>
            <a:r>
              <a:rPr sz="2400" spc="320" dirty="0">
                <a:solidFill>
                  <a:srgbClr val="191919"/>
                </a:solidFill>
              </a:rPr>
              <a:t>a</a:t>
            </a:r>
            <a:r>
              <a:rPr sz="2400" spc="370" dirty="0">
                <a:solidFill>
                  <a:srgbClr val="191919"/>
                </a:solidFill>
              </a:rPr>
              <a:t>d</a:t>
            </a:r>
            <a:r>
              <a:rPr sz="2400" spc="140" dirty="0">
                <a:solidFill>
                  <a:srgbClr val="191919"/>
                </a:solidFill>
              </a:rPr>
              <a:t>y</a:t>
            </a:r>
            <a:r>
              <a:rPr sz="2400" spc="160" dirty="0">
                <a:solidFill>
                  <a:srgbClr val="191919"/>
                </a:solidFill>
              </a:rPr>
              <a:t> </a:t>
            </a:r>
            <a:r>
              <a:rPr sz="2400" spc="235" dirty="0">
                <a:solidFill>
                  <a:srgbClr val="191919"/>
                </a:solidFill>
              </a:rPr>
              <a:t>o</a:t>
            </a:r>
            <a:r>
              <a:rPr sz="2400" spc="335" dirty="0">
                <a:solidFill>
                  <a:srgbClr val="191919"/>
                </a:solidFill>
              </a:rPr>
              <a:t>u</a:t>
            </a:r>
            <a:r>
              <a:rPr sz="2400" spc="295" dirty="0">
                <a:solidFill>
                  <a:srgbClr val="191919"/>
                </a:solidFill>
              </a:rPr>
              <a:t>t</a:t>
            </a:r>
            <a:r>
              <a:rPr sz="2400" spc="160" dirty="0">
                <a:solidFill>
                  <a:srgbClr val="191919"/>
                </a:solidFill>
              </a:rPr>
              <a:t> </a:t>
            </a:r>
            <a:r>
              <a:rPr sz="2400" spc="235" dirty="0">
                <a:solidFill>
                  <a:srgbClr val="191919"/>
                </a:solidFill>
              </a:rPr>
              <a:t>o</a:t>
            </a:r>
            <a:r>
              <a:rPr sz="2400" spc="85" dirty="0">
                <a:solidFill>
                  <a:srgbClr val="191919"/>
                </a:solidFill>
              </a:rPr>
              <a:t>f</a:t>
            </a:r>
            <a:r>
              <a:rPr sz="2400" spc="165" dirty="0">
                <a:solidFill>
                  <a:srgbClr val="191919"/>
                </a:solidFill>
              </a:rPr>
              <a:t> </a:t>
            </a:r>
            <a:r>
              <a:rPr sz="2400" spc="409" dirty="0">
                <a:solidFill>
                  <a:srgbClr val="191919"/>
                </a:solidFill>
              </a:rPr>
              <a:t>m</a:t>
            </a:r>
            <a:r>
              <a:rPr sz="2400" spc="335" dirty="0">
                <a:solidFill>
                  <a:srgbClr val="191919"/>
                </a:solidFill>
              </a:rPr>
              <a:t>e</a:t>
            </a:r>
            <a:r>
              <a:rPr sz="2400" spc="409" dirty="0">
                <a:solidFill>
                  <a:srgbClr val="191919"/>
                </a:solidFill>
              </a:rPr>
              <a:t>m</a:t>
            </a:r>
            <a:r>
              <a:rPr sz="2400" spc="235" dirty="0">
                <a:solidFill>
                  <a:srgbClr val="191919"/>
                </a:solidFill>
              </a:rPr>
              <a:t>o</a:t>
            </a:r>
            <a:r>
              <a:rPr sz="2400" spc="335" dirty="0">
                <a:solidFill>
                  <a:srgbClr val="191919"/>
                </a:solidFill>
              </a:rPr>
              <a:t>r</a:t>
            </a:r>
            <a:r>
              <a:rPr sz="2400" spc="-180" dirty="0">
                <a:solidFill>
                  <a:srgbClr val="191919"/>
                </a:solidFill>
              </a:rPr>
              <a:t>y</a:t>
            </a:r>
            <a:r>
              <a:rPr sz="2400" spc="160" dirty="0">
                <a:solidFill>
                  <a:srgbClr val="191919"/>
                </a:solidFill>
              </a:rPr>
              <a:t>,</a:t>
            </a:r>
            <a:r>
              <a:rPr sz="2400" spc="165" dirty="0">
                <a:solidFill>
                  <a:srgbClr val="191919"/>
                </a:solidFill>
              </a:rPr>
              <a:t> </a:t>
            </a:r>
            <a:r>
              <a:rPr sz="2400" spc="335" dirty="0">
                <a:solidFill>
                  <a:srgbClr val="191919"/>
                </a:solidFill>
              </a:rPr>
              <a:t>h</a:t>
            </a:r>
            <a:r>
              <a:rPr sz="2400" spc="235" dirty="0">
                <a:solidFill>
                  <a:srgbClr val="191919"/>
                </a:solidFill>
              </a:rPr>
              <a:t>o</a:t>
            </a:r>
            <a:r>
              <a:rPr sz="2400" spc="310" dirty="0">
                <a:solidFill>
                  <a:srgbClr val="191919"/>
                </a:solidFill>
              </a:rPr>
              <a:t>w</a:t>
            </a:r>
            <a:r>
              <a:rPr sz="2400" spc="160" dirty="0">
                <a:solidFill>
                  <a:srgbClr val="191919"/>
                </a:solidFill>
              </a:rPr>
              <a:t> </a:t>
            </a:r>
            <a:r>
              <a:rPr sz="2400" spc="335" dirty="0">
                <a:solidFill>
                  <a:srgbClr val="191919"/>
                </a:solidFill>
              </a:rPr>
              <a:t>d</a:t>
            </a:r>
            <a:r>
              <a:rPr sz="2400" spc="240" dirty="0">
                <a:solidFill>
                  <a:srgbClr val="191919"/>
                </a:solidFill>
              </a:rPr>
              <a:t>o</a:t>
            </a:r>
            <a:r>
              <a:rPr sz="2400" spc="155" dirty="0">
                <a:solidFill>
                  <a:srgbClr val="191919"/>
                </a:solidFill>
              </a:rPr>
              <a:t> </a:t>
            </a:r>
            <a:r>
              <a:rPr sz="2400" spc="305" dirty="0">
                <a:solidFill>
                  <a:srgbClr val="191919"/>
                </a:solidFill>
              </a:rPr>
              <a:t>w</a:t>
            </a:r>
            <a:r>
              <a:rPr sz="2400" spc="349" dirty="0">
                <a:solidFill>
                  <a:srgbClr val="191919"/>
                </a:solidFill>
              </a:rPr>
              <a:t>e</a:t>
            </a:r>
            <a:r>
              <a:rPr sz="2400" spc="195" dirty="0">
                <a:solidFill>
                  <a:srgbClr val="191919"/>
                </a:solidFill>
              </a:rPr>
              <a:t> </a:t>
            </a:r>
            <a:r>
              <a:rPr sz="2400" spc="335" dirty="0">
                <a:solidFill>
                  <a:srgbClr val="191919"/>
                </a:solidFill>
              </a:rPr>
              <a:t>b</a:t>
            </a:r>
            <a:r>
              <a:rPr sz="2400" spc="330" dirty="0">
                <a:solidFill>
                  <a:srgbClr val="191919"/>
                </a:solidFill>
              </a:rPr>
              <a:t>u</a:t>
            </a:r>
            <a:r>
              <a:rPr sz="2400" spc="95" dirty="0">
                <a:solidFill>
                  <a:srgbClr val="191919"/>
                </a:solidFill>
              </a:rPr>
              <a:t>il</a:t>
            </a:r>
            <a:r>
              <a:rPr sz="2400" spc="335" dirty="0">
                <a:solidFill>
                  <a:srgbClr val="191919"/>
                </a:solidFill>
              </a:rPr>
              <a:t>d</a:t>
            </a:r>
            <a:r>
              <a:rPr sz="2400" spc="160" dirty="0">
                <a:solidFill>
                  <a:srgbClr val="191919"/>
                </a:solidFill>
              </a:rPr>
              <a:t> </a:t>
            </a:r>
            <a:r>
              <a:rPr sz="2400" spc="290" dirty="0">
                <a:solidFill>
                  <a:srgbClr val="191919"/>
                </a:solidFill>
              </a:rPr>
              <a:t>t</a:t>
            </a:r>
            <a:r>
              <a:rPr sz="2400" spc="335" dirty="0">
                <a:solidFill>
                  <a:srgbClr val="191919"/>
                </a:solidFill>
              </a:rPr>
              <a:t>h</a:t>
            </a:r>
            <a:r>
              <a:rPr sz="2400" spc="310" dirty="0">
                <a:solidFill>
                  <a:srgbClr val="191919"/>
                </a:solidFill>
              </a:rPr>
              <a:t>es</a:t>
            </a:r>
            <a:r>
              <a:rPr sz="2400" spc="349" dirty="0">
                <a:solidFill>
                  <a:srgbClr val="191919"/>
                </a:solidFill>
              </a:rPr>
              <a:t>e</a:t>
            </a:r>
            <a:r>
              <a:rPr sz="2400" spc="165" dirty="0">
                <a:solidFill>
                  <a:srgbClr val="191919"/>
                </a:solidFill>
              </a:rPr>
              <a:t> </a:t>
            </a:r>
            <a:r>
              <a:rPr sz="2400" spc="85" dirty="0">
                <a:solidFill>
                  <a:srgbClr val="191919"/>
                </a:solidFill>
              </a:rPr>
              <a:t>l</a:t>
            </a:r>
            <a:r>
              <a:rPr sz="2400" spc="95" dirty="0">
                <a:solidFill>
                  <a:srgbClr val="191919"/>
                </a:solidFill>
              </a:rPr>
              <a:t>i</a:t>
            </a:r>
            <a:r>
              <a:rPr sz="2400" spc="335" dirty="0">
                <a:solidFill>
                  <a:srgbClr val="191919"/>
                </a:solidFill>
              </a:rPr>
              <a:t>n</a:t>
            </a:r>
            <a:r>
              <a:rPr sz="2400" spc="245" dirty="0">
                <a:solidFill>
                  <a:srgbClr val="191919"/>
                </a:solidFill>
              </a:rPr>
              <a:t>k</a:t>
            </a:r>
            <a:r>
              <a:rPr sz="2400" spc="310" dirty="0">
                <a:solidFill>
                  <a:srgbClr val="191919"/>
                </a:solidFill>
              </a:rPr>
              <a:t>e</a:t>
            </a:r>
            <a:r>
              <a:rPr sz="2400" spc="360" dirty="0">
                <a:solidFill>
                  <a:srgbClr val="191919"/>
                </a:solidFill>
              </a:rPr>
              <a:t>d</a:t>
            </a:r>
            <a:r>
              <a:rPr sz="2400" spc="160" dirty="0">
                <a:solidFill>
                  <a:srgbClr val="191919"/>
                </a:solidFill>
              </a:rPr>
              <a:t> </a:t>
            </a:r>
            <a:r>
              <a:rPr sz="2400" spc="95" dirty="0">
                <a:solidFill>
                  <a:srgbClr val="191919"/>
                </a:solidFill>
              </a:rPr>
              <a:t>li</a:t>
            </a:r>
            <a:r>
              <a:rPr sz="2400" spc="290" dirty="0">
                <a:solidFill>
                  <a:srgbClr val="191919"/>
                </a:solidFill>
              </a:rPr>
              <a:t>st</a:t>
            </a:r>
            <a:r>
              <a:rPr sz="2400" spc="280" dirty="0">
                <a:solidFill>
                  <a:srgbClr val="191919"/>
                </a:solidFill>
              </a:rPr>
              <a:t>s</a:t>
            </a:r>
            <a:r>
              <a:rPr sz="2400" spc="220" dirty="0">
                <a:solidFill>
                  <a:srgbClr val="191919"/>
                </a:solidFill>
              </a:rPr>
              <a:t>?</a:t>
            </a:r>
            <a:endParaRPr sz="2400" dirty="0"/>
          </a:p>
          <a:p>
            <a:pPr marL="219029" marR="6348">
              <a:lnSpc>
                <a:spcPts val="2790"/>
              </a:lnSpc>
              <a:spcBef>
                <a:spcPts val="1085"/>
              </a:spcBef>
            </a:pPr>
            <a:r>
              <a:rPr sz="2400" spc="190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400" spc="434" dirty="0">
                <a:solidFill>
                  <a:srgbClr val="191919"/>
                </a:solidFill>
                <a:latin typeface="Times New Roman"/>
                <a:cs typeface="Times New Roman"/>
              </a:rPr>
              <a:t>d</a:t>
            </a:r>
            <a:r>
              <a:rPr sz="2400" spc="34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400" spc="349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400" spc="134" dirty="0">
                <a:solidFill>
                  <a:srgbClr val="191919"/>
                </a:solidFill>
              </a:rPr>
              <a:t>:</a:t>
            </a:r>
            <a:r>
              <a:rPr sz="2400" spc="165" dirty="0">
                <a:solidFill>
                  <a:srgbClr val="191919"/>
                </a:solidFill>
              </a:rPr>
              <a:t> </a:t>
            </a:r>
            <a:r>
              <a:rPr sz="2400" spc="300" dirty="0">
                <a:solidFill>
                  <a:srgbClr val="191919"/>
                </a:solidFill>
              </a:rPr>
              <a:t>S</a:t>
            </a:r>
            <a:r>
              <a:rPr sz="2400" spc="95" dirty="0">
                <a:solidFill>
                  <a:srgbClr val="191919"/>
                </a:solidFill>
              </a:rPr>
              <a:t>i</a:t>
            </a:r>
            <a:r>
              <a:rPr sz="2400" spc="335" dirty="0">
                <a:solidFill>
                  <a:srgbClr val="191919"/>
                </a:solidFill>
              </a:rPr>
              <a:t>n</a:t>
            </a:r>
            <a:r>
              <a:rPr sz="2400" spc="270" dirty="0">
                <a:solidFill>
                  <a:srgbClr val="191919"/>
                </a:solidFill>
              </a:rPr>
              <a:t>c</a:t>
            </a:r>
            <a:r>
              <a:rPr sz="2400" spc="349" dirty="0">
                <a:solidFill>
                  <a:srgbClr val="191919"/>
                </a:solidFill>
              </a:rPr>
              <a:t>e</a:t>
            </a:r>
            <a:r>
              <a:rPr sz="2400" spc="155" dirty="0">
                <a:solidFill>
                  <a:srgbClr val="191919"/>
                </a:solidFill>
              </a:rPr>
              <a:t> </a:t>
            </a:r>
            <a:r>
              <a:rPr sz="2400" spc="225" dirty="0">
                <a:solidFill>
                  <a:srgbClr val="191919"/>
                </a:solidFill>
              </a:rPr>
              <a:t>e</a:t>
            </a:r>
            <a:r>
              <a:rPr sz="2400" spc="250" dirty="0">
                <a:solidFill>
                  <a:srgbClr val="191919"/>
                </a:solidFill>
              </a:rPr>
              <a:t>v</a:t>
            </a:r>
            <a:r>
              <a:rPr sz="2400" spc="254" dirty="0">
                <a:solidFill>
                  <a:srgbClr val="191919"/>
                </a:solidFill>
              </a:rPr>
              <a:t>er</a:t>
            </a:r>
            <a:r>
              <a:rPr sz="2400" spc="335" dirty="0">
                <a:solidFill>
                  <a:srgbClr val="191919"/>
                </a:solidFill>
              </a:rPr>
              <a:t>y</a:t>
            </a:r>
            <a:r>
              <a:rPr sz="2400" spc="170" dirty="0">
                <a:solidFill>
                  <a:srgbClr val="191919"/>
                </a:solidFill>
              </a:rPr>
              <a:t> </a:t>
            </a:r>
            <a:r>
              <a:rPr sz="2400" spc="235" dirty="0">
                <a:solidFill>
                  <a:srgbClr val="191919"/>
                </a:solidFill>
              </a:rPr>
              <a:t>o</a:t>
            </a:r>
            <a:r>
              <a:rPr sz="2400" spc="325" dirty="0">
                <a:solidFill>
                  <a:srgbClr val="191919"/>
                </a:solidFill>
              </a:rPr>
              <a:t>b</a:t>
            </a:r>
            <a:r>
              <a:rPr sz="2400" spc="69" dirty="0">
                <a:solidFill>
                  <a:srgbClr val="191919"/>
                </a:solidFill>
              </a:rPr>
              <a:t>j</a:t>
            </a:r>
            <a:r>
              <a:rPr sz="2400" spc="335" dirty="0">
                <a:solidFill>
                  <a:srgbClr val="191919"/>
                </a:solidFill>
              </a:rPr>
              <a:t>e</a:t>
            </a:r>
            <a:r>
              <a:rPr sz="2400" spc="274" dirty="0">
                <a:solidFill>
                  <a:srgbClr val="191919"/>
                </a:solidFill>
              </a:rPr>
              <a:t>c</a:t>
            </a:r>
            <a:r>
              <a:rPr sz="2400" spc="295" dirty="0">
                <a:solidFill>
                  <a:srgbClr val="191919"/>
                </a:solidFill>
              </a:rPr>
              <a:t>t</a:t>
            </a:r>
            <a:r>
              <a:rPr sz="2400" spc="160" dirty="0">
                <a:solidFill>
                  <a:srgbClr val="191919"/>
                </a:solidFill>
              </a:rPr>
              <a:t> </a:t>
            </a:r>
            <a:r>
              <a:rPr sz="2400" spc="270" dirty="0">
                <a:solidFill>
                  <a:srgbClr val="191919"/>
                </a:solidFill>
              </a:rPr>
              <a:t>c</a:t>
            </a:r>
            <a:r>
              <a:rPr sz="2400" spc="320" dirty="0">
                <a:solidFill>
                  <a:srgbClr val="191919"/>
                </a:solidFill>
              </a:rPr>
              <a:t>a</a:t>
            </a:r>
            <a:r>
              <a:rPr sz="2400" spc="370" dirty="0">
                <a:solidFill>
                  <a:srgbClr val="191919"/>
                </a:solidFill>
              </a:rPr>
              <a:t>n</a:t>
            </a:r>
            <a:r>
              <a:rPr sz="2400" spc="160" dirty="0">
                <a:solidFill>
                  <a:srgbClr val="191919"/>
                </a:solidFill>
              </a:rPr>
              <a:t> </a:t>
            </a:r>
            <a:r>
              <a:rPr sz="2400" spc="235" dirty="0">
                <a:solidFill>
                  <a:srgbClr val="191919"/>
                </a:solidFill>
              </a:rPr>
              <a:t>o</a:t>
            </a:r>
            <a:r>
              <a:rPr sz="2400" spc="335" dirty="0">
                <a:solidFill>
                  <a:srgbClr val="191919"/>
                </a:solidFill>
              </a:rPr>
              <a:t>n</a:t>
            </a:r>
            <a:r>
              <a:rPr sz="2400" spc="95" dirty="0">
                <a:solidFill>
                  <a:srgbClr val="191919"/>
                </a:solidFill>
              </a:rPr>
              <a:t>l</a:t>
            </a:r>
            <a:r>
              <a:rPr sz="2400" spc="140" dirty="0">
                <a:solidFill>
                  <a:srgbClr val="191919"/>
                </a:solidFill>
              </a:rPr>
              <a:t>y</a:t>
            </a:r>
            <a:r>
              <a:rPr sz="2400" spc="160" dirty="0">
                <a:solidFill>
                  <a:srgbClr val="191919"/>
                </a:solidFill>
              </a:rPr>
              <a:t> </a:t>
            </a:r>
            <a:r>
              <a:rPr sz="2400" spc="335" dirty="0">
                <a:solidFill>
                  <a:srgbClr val="191919"/>
                </a:solidFill>
              </a:rPr>
              <a:t>b</a:t>
            </a:r>
            <a:r>
              <a:rPr sz="2400" spc="349" dirty="0">
                <a:solidFill>
                  <a:srgbClr val="191919"/>
                </a:solidFill>
              </a:rPr>
              <a:t>e</a:t>
            </a:r>
            <a:r>
              <a:rPr sz="2400" spc="155" dirty="0">
                <a:solidFill>
                  <a:srgbClr val="191919"/>
                </a:solidFill>
              </a:rPr>
              <a:t> </a:t>
            </a:r>
            <a:r>
              <a:rPr sz="2400" spc="95" dirty="0">
                <a:solidFill>
                  <a:srgbClr val="191919"/>
                </a:solidFill>
              </a:rPr>
              <a:t>i</a:t>
            </a:r>
            <a:r>
              <a:rPr sz="2400" spc="335" dirty="0">
                <a:solidFill>
                  <a:srgbClr val="191919"/>
                </a:solidFill>
              </a:rPr>
              <a:t>n</a:t>
            </a:r>
            <a:r>
              <a:rPr sz="2400" spc="170" dirty="0">
                <a:solidFill>
                  <a:srgbClr val="191919"/>
                </a:solidFill>
              </a:rPr>
              <a:t> </a:t>
            </a:r>
            <a:r>
              <a:rPr sz="2400" spc="235" dirty="0">
                <a:solidFill>
                  <a:srgbClr val="191919"/>
                </a:solidFill>
              </a:rPr>
              <a:t>o</a:t>
            </a:r>
            <a:r>
              <a:rPr sz="2400" spc="335" dirty="0">
                <a:solidFill>
                  <a:srgbClr val="191919"/>
                </a:solidFill>
              </a:rPr>
              <a:t>n</a:t>
            </a:r>
            <a:r>
              <a:rPr sz="2400" spc="349" dirty="0">
                <a:solidFill>
                  <a:srgbClr val="191919"/>
                </a:solidFill>
              </a:rPr>
              <a:t>e</a:t>
            </a:r>
            <a:r>
              <a:rPr sz="2400" spc="155" dirty="0">
                <a:solidFill>
                  <a:srgbClr val="191919"/>
                </a:solidFill>
              </a:rPr>
              <a:t> </a:t>
            </a:r>
            <a:r>
              <a:rPr sz="2400" spc="95" dirty="0">
                <a:solidFill>
                  <a:srgbClr val="191919"/>
                </a:solidFill>
              </a:rPr>
              <a:t>li</a:t>
            </a:r>
            <a:r>
              <a:rPr sz="2400" spc="330" dirty="0">
                <a:solidFill>
                  <a:srgbClr val="191919"/>
                </a:solidFill>
              </a:rPr>
              <a:t>n</a:t>
            </a:r>
            <a:r>
              <a:rPr sz="2400" spc="245" dirty="0">
                <a:solidFill>
                  <a:srgbClr val="191919"/>
                </a:solidFill>
              </a:rPr>
              <a:t>k</a:t>
            </a:r>
            <a:r>
              <a:rPr sz="2400" spc="310" dirty="0">
                <a:solidFill>
                  <a:srgbClr val="191919"/>
                </a:solidFill>
              </a:rPr>
              <a:t>e</a:t>
            </a:r>
            <a:r>
              <a:rPr sz="2400" spc="360" dirty="0">
                <a:solidFill>
                  <a:srgbClr val="191919"/>
                </a:solidFill>
              </a:rPr>
              <a:t>d</a:t>
            </a:r>
            <a:r>
              <a:rPr sz="2400" spc="170" dirty="0">
                <a:solidFill>
                  <a:srgbClr val="191919"/>
                </a:solidFill>
              </a:rPr>
              <a:t> </a:t>
            </a:r>
            <a:r>
              <a:rPr sz="2400" spc="85" dirty="0">
                <a:solidFill>
                  <a:srgbClr val="191919"/>
                </a:solidFill>
              </a:rPr>
              <a:t>l</a:t>
            </a:r>
            <a:r>
              <a:rPr sz="2400" spc="95" dirty="0">
                <a:solidFill>
                  <a:srgbClr val="191919"/>
                </a:solidFill>
              </a:rPr>
              <a:t>i</a:t>
            </a:r>
            <a:r>
              <a:rPr sz="2400" spc="290" dirty="0">
                <a:solidFill>
                  <a:srgbClr val="191919"/>
                </a:solidFill>
              </a:rPr>
              <a:t>st</a:t>
            </a:r>
            <a:r>
              <a:rPr sz="2400" spc="160" dirty="0">
                <a:solidFill>
                  <a:srgbClr val="191919"/>
                </a:solidFill>
              </a:rPr>
              <a:t>, </a:t>
            </a:r>
            <a:r>
              <a:rPr sz="2400" spc="270" dirty="0">
                <a:solidFill>
                  <a:srgbClr val="191919"/>
                </a:solidFill>
              </a:rPr>
              <a:t>e</a:t>
            </a:r>
            <a:r>
              <a:rPr sz="2400" spc="480" dirty="0">
                <a:solidFill>
                  <a:srgbClr val="191919"/>
                </a:solidFill>
              </a:rPr>
              <a:t>m</a:t>
            </a:r>
            <a:r>
              <a:rPr sz="2400" spc="325" dirty="0">
                <a:solidFill>
                  <a:srgbClr val="191919"/>
                </a:solidFill>
              </a:rPr>
              <a:t>b</a:t>
            </a:r>
            <a:r>
              <a:rPr sz="2400" spc="310" dirty="0">
                <a:solidFill>
                  <a:srgbClr val="191919"/>
                </a:solidFill>
              </a:rPr>
              <a:t>e</a:t>
            </a:r>
            <a:r>
              <a:rPr sz="2400" spc="360" dirty="0">
                <a:solidFill>
                  <a:srgbClr val="191919"/>
                </a:solidFill>
              </a:rPr>
              <a:t>d</a:t>
            </a:r>
            <a:r>
              <a:rPr sz="2400" spc="160" dirty="0">
                <a:solidFill>
                  <a:srgbClr val="191919"/>
                </a:solidFill>
              </a:rPr>
              <a:t> </a:t>
            </a:r>
            <a:r>
              <a:rPr sz="2400" spc="290" dirty="0">
                <a:solidFill>
                  <a:srgbClr val="191919"/>
                </a:solidFill>
              </a:rPr>
              <a:t>t</a:t>
            </a:r>
            <a:r>
              <a:rPr sz="2400" spc="335" dirty="0">
                <a:solidFill>
                  <a:srgbClr val="191919"/>
                </a:solidFill>
              </a:rPr>
              <a:t>h</a:t>
            </a:r>
            <a:r>
              <a:rPr sz="2400" spc="349" dirty="0">
                <a:solidFill>
                  <a:srgbClr val="191919"/>
                </a:solidFill>
              </a:rPr>
              <a:t>e</a:t>
            </a:r>
            <a:r>
              <a:rPr sz="2400" spc="155" dirty="0">
                <a:solidFill>
                  <a:srgbClr val="191919"/>
                </a:solidFill>
              </a:rPr>
              <a:t> </a:t>
            </a:r>
            <a:r>
              <a:rPr sz="2400" spc="335" dirty="0">
                <a:solidFill>
                  <a:srgbClr val="191919"/>
                </a:solidFill>
              </a:rPr>
              <a:t>n</a:t>
            </a:r>
            <a:r>
              <a:rPr sz="2400" spc="240" dirty="0">
                <a:solidFill>
                  <a:srgbClr val="191919"/>
                </a:solidFill>
              </a:rPr>
              <a:t>ex</a:t>
            </a:r>
            <a:r>
              <a:rPr sz="2400" spc="295" dirty="0">
                <a:solidFill>
                  <a:srgbClr val="191919"/>
                </a:solidFill>
              </a:rPr>
              <a:t>t</a:t>
            </a:r>
            <a:r>
              <a:rPr sz="2400" spc="160" dirty="0">
                <a:solidFill>
                  <a:srgbClr val="191919"/>
                </a:solidFill>
              </a:rPr>
              <a:t> </a:t>
            </a:r>
            <a:r>
              <a:rPr sz="2400" spc="320" dirty="0">
                <a:solidFill>
                  <a:srgbClr val="191919"/>
                </a:solidFill>
              </a:rPr>
              <a:t>a</a:t>
            </a:r>
            <a:r>
              <a:rPr sz="2400" spc="370" dirty="0">
                <a:solidFill>
                  <a:srgbClr val="191919"/>
                </a:solidFill>
              </a:rPr>
              <a:t>n</a:t>
            </a:r>
            <a:r>
              <a:rPr sz="2400" spc="335" dirty="0">
                <a:solidFill>
                  <a:srgbClr val="191919"/>
                </a:solidFill>
              </a:rPr>
              <a:t>d</a:t>
            </a:r>
            <a:r>
              <a:rPr sz="2400" spc="160" dirty="0">
                <a:solidFill>
                  <a:srgbClr val="191919"/>
                </a:solidFill>
              </a:rPr>
              <a:t> </a:t>
            </a:r>
            <a:r>
              <a:rPr sz="2400" spc="335" dirty="0">
                <a:solidFill>
                  <a:srgbClr val="191919"/>
                </a:solidFill>
              </a:rPr>
              <a:t>p</a:t>
            </a:r>
            <a:r>
              <a:rPr sz="2400" spc="295" dirty="0">
                <a:solidFill>
                  <a:srgbClr val="191919"/>
                </a:solidFill>
              </a:rPr>
              <a:t>r</a:t>
            </a:r>
            <a:r>
              <a:rPr sz="2400" spc="375" dirty="0">
                <a:solidFill>
                  <a:srgbClr val="191919"/>
                </a:solidFill>
              </a:rPr>
              <a:t>e</a:t>
            </a:r>
            <a:r>
              <a:rPr sz="2400" spc="140" dirty="0">
                <a:solidFill>
                  <a:srgbClr val="191919"/>
                </a:solidFill>
              </a:rPr>
              <a:t>v</a:t>
            </a:r>
            <a:r>
              <a:rPr sz="2400" spc="95" dirty="0">
                <a:solidFill>
                  <a:srgbClr val="191919"/>
                </a:solidFill>
              </a:rPr>
              <a:t>i</a:t>
            </a:r>
            <a:r>
              <a:rPr sz="2400" spc="235" dirty="0">
                <a:solidFill>
                  <a:srgbClr val="191919"/>
                </a:solidFill>
              </a:rPr>
              <a:t>o</a:t>
            </a:r>
            <a:r>
              <a:rPr sz="2400" spc="335" dirty="0">
                <a:solidFill>
                  <a:srgbClr val="191919"/>
                </a:solidFill>
              </a:rPr>
              <a:t>u</a:t>
            </a:r>
            <a:r>
              <a:rPr sz="2400" spc="285" dirty="0">
                <a:solidFill>
                  <a:srgbClr val="191919"/>
                </a:solidFill>
              </a:rPr>
              <a:t>s</a:t>
            </a:r>
            <a:r>
              <a:rPr sz="2400" spc="165" dirty="0">
                <a:solidFill>
                  <a:srgbClr val="191919"/>
                </a:solidFill>
              </a:rPr>
              <a:t> </a:t>
            </a:r>
            <a:r>
              <a:rPr sz="2400" spc="335" dirty="0">
                <a:solidFill>
                  <a:srgbClr val="191919"/>
                </a:solidFill>
              </a:rPr>
              <a:t>p</a:t>
            </a:r>
            <a:r>
              <a:rPr sz="2400" spc="235" dirty="0">
                <a:solidFill>
                  <a:srgbClr val="191919"/>
                </a:solidFill>
              </a:rPr>
              <a:t>o</a:t>
            </a:r>
            <a:r>
              <a:rPr sz="2400" spc="95" dirty="0">
                <a:solidFill>
                  <a:srgbClr val="191919"/>
                </a:solidFill>
              </a:rPr>
              <a:t>i</a:t>
            </a:r>
            <a:r>
              <a:rPr sz="2400" spc="330" dirty="0">
                <a:solidFill>
                  <a:srgbClr val="191919"/>
                </a:solidFill>
              </a:rPr>
              <a:t>n</a:t>
            </a:r>
            <a:r>
              <a:rPr sz="2400" spc="290" dirty="0">
                <a:solidFill>
                  <a:srgbClr val="191919"/>
                </a:solidFill>
              </a:rPr>
              <a:t>t</a:t>
            </a:r>
            <a:r>
              <a:rPr sz="2400" spc="320" dirty="0">
                <a:solidFill>
                  <a:srgbClr val="191919"/>
                </a:solidFill>
              </a:rPr>
              <a:t>er</a:t>
            </a:r>
            <a:r>
              <a:rPr sz="2400" spc="325" dirty="0">
                <a:solidFill>
                  <a:srgbClr val="191919"/>
                </a:solidFill>
              </a:rPr>
              <a:t>s</a:t>
            </a:r>
            <a:r>
              <a:rPr sz="2400" spc="175" dirty="0">
                <a:solidFill>
                  <a:srgbClr val="191919"/>
                </a:solidFill>
              </a:rPr>
              <a:t> </a:t>
            </a:r>
            <a:r>
              <a:rPr sz="2400" spc="85" dirty="0">
                <a:solidFill>
                  <a:srgbClr val="191919"/>
                </a:solidFill>
              </a:rPr>
              <a:t>i</a:t>
            </a:r>
            <a:r>
              <a:rPr sz="2400" spc="335" dirty="0">
                <a:solidFill>
                  <a:srgbClr val="191919"/>
                </a:solidFill>
              </a:rPr>
              <a:t>n</a:t>
            </a:r>
            <a:r>
              <a:rPr sz="2400" spc="290" dirty="0">
                <a:solidFill>
                  <a:srgbClr val="191919"/>
                </a:solidFill>
              </a:rPr>
              <a:t>t</a:t>
            </a:r>
            <a:r>
              <a:rPr sz="2400" spc="240" dirty="0">
                <a:solidFill>
                  <a:srgbClr val="191919"/>
                </a:solidFill>
              </a:rPr>
              <a:t>o</a:t>
            </a:r>
            <a:r>
              <a:rPr sz="2400" spc="160" dirty="0">
                <a:solidFill>
                  <a:srgbClr val="191919"/>
                </a:solidFill>
              </a:rPr>
              <a:t> </a:t>
            </a:r>
            <a:r>
              <a:rPr sz="2400" spc="335" dirty="0">
                <a:solidFill>
                  <a:srgbClr val="191919"/>
                </a:solidFill>
              </a:rPr>
              <a:t>e</a:t>
            </a:r>
            <a:r>
              <a:rPr sz="2400" spc="310" dirty="0">
                <a:solidFill>
                  <a:srgbClr val="191919"/>
                </a:solidFill>
              </a:rPr>
              <a:t>a</a:t>
            </a:r>
            <a:r>
              <a:rPr sz="2400" spc="315" dirty="0">
                <a:solidFill>
                  <a:srgbClr val="191919"/>
                </a:solidFill>
              </a:rPr>
              <a:t>c</a:t>
            </a:r>
            <a:r>
              <a:rPr sz="2400" spc="335" dirty="0">
                <a:solidFill>
                  <a:srgbClr val="191919"/>
                </a:solidFill>
              </a:rPr>
              <a:t>h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72770" y="1852929"/>
            <a:ext cx="131444" cy="169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1100" spc="195" dirty="0">
                <a:solidFill>
                  <a:srgbClr val="191919"/>
                </a:solidFill>
                <a:latin typeface="Times New Roman"/>
                <a:cs typeface="Times New Roman"/>
              </a:rPr>
              <a:t>●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2770" y="2700020"/>
            <a:ext cx="131444" cy="169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1100" spc="195" dirty="0">
                <a:solidFill>
                  <a:srgbClr val="191919"/>
                </a:solidFill>
                <a:latin typeface="Times New Roman"/>
                <a:cs typeface="Times New Roman"/>
              </a:rPr>
              <a:t>●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5339" y="3305811"/>
            <a:ext cx="2457450" cy="379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2400" spc="280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400" spc="175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400" spc="85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400" spc="235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400" spc="274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400" spc="320" dirty="0">
                <a:solidFill>
                  <a:srgbClr val="191919"/>
                </a:solidFill>
                <a:latin typeface="Times New Roman"/>
                <a:cs typeface="Times New Roman"/>
              </a:rPr>
              <a:t>at</a:t>
            </a:r>
            <a:r>
              <a:rPr sz="2400" spc="335" dirty="0">
                <a:solidFill>
                  <a:srgbClr val="191919"/>
                </a:solidFill>
                <a:latin typeface="Times New Roman"/>
                <a:cs typeface="Times New Roman"/>
              </a:rPr>
              <a:t>ed</a:t>
            </a:r>
            <a:r>
              <a:rPr sz="2400" spc="17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400" spc="325" dirty="0">
                <a:solidFill>
                  <a:srgbClr val="191919"/>
                </a:solidFill>
                <a:latin typeface="Times New Roman"/>
                <a:cs typeface="Times New Roman"/>
              </a:rPr>
              <a:t>b</a:t>
            </a:r>
            <a:r>
              <a:rPr sz="2400" spc="95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400" spc="235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400" spc="270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400" spc="250" dirty="0">
                <a:solidFill>
                  <a:srgbClr val="191919"/>
                </a:solidFill>
                <a:latin typeface="Times New Roman"/>
                <a:cs typeface="Times New Roman"/>
              </a:rPr>
              <a:t>k</a:t>
            </a:r>
            <a:r>
              <a:rPr sz="2400" spc="160" dirty="0">
                <a:solidFill>
                  <a:srgbClr val="191919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180840" y="4288791"/>
            <a:ext cx="162560" cy="276999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66840" y="4288791"/>
            <a:ext cx="162560" cy="276999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29000" y="4745991"/>
            <a:ext cx="162560" cy="276999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162560" y="0"/>
                </a:moveTo>
                <a:lnTo>
                  <a:pt x="0" y="54610"/>
                </a:lnTo>
                <a:lnTo>
                  <a:pt x="162560" y="109220"/>
                </a:lnTo>
                <a:lnTo>
                  <a:pt x="1625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15001" y="4745991"/>
            <a:ext cx="162560" cy="276999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162560" y="0"/>
                </a:moveTo>
                <a:lnTo>
                  <a:pt x="0" y="54610"/>
                </a:lnTo>
                <a:lnTo>
                  <a:pt x="162560" y="109220"/>
                </a:lnTo>
                <a:lnTo>
                  <a:pt x="1625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43002" y="4343401"/>
            <a:ext cx="759460" cy="276999"/>
          </a:xfrm>
          <a:custGeom>
            <a:avLst/>
            <a:gdLst/>
            <a:ahLst/>
            <a:cxnLst/>
            <a:rect l="l" t="t" r="r" b="b"/>
            <a:pathLst>
              <a:path w="759460">
                <a:moveTo>
                  <a:pt x="0" y="0"/>
                </a:moveTo>
                <a:lnTo>
                  <a:pt x="75946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94839" y="4288791"/>
            <a:ext cx="162560" cy="276999"/>
          </a:xfrm>
          <a:custGeom>
            <a:avLst/>
            <a:gdLst/>
            <a:ahLst/>
            <a:cxnLst/>
            <a:rect l="l" t="t" r="r" b="b"/>
            <a:pathLst>
              <a:path w="162560" h="109220">
                <a:moveTo>
                  <a:pt x="0" y="0"/>
                </a:moveTo>
                <a:lnTo>
                  <a:pt x="0" y="109220"/>
                </a:lnTo>
                <a:lnTo>
                  <a:pt x="162560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43000" y="4745991"/>
            <a:ext cx="162560" cy="276999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162559" y="0"/>
                </a:moveTo>
                <a:lnTo>
                  <a:pt x="0" y="54610"/>
                </a:lnTo>
                <a:lnTo>
                  <a:pt x="162559" y="109220"/>
                </a:lnTo>
                <a:lnTo>
                  <a:pt x="1625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752840" y="4288791"/>
            <a:ext cx="162560" cy="276999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0" y="0"/>
                </a:moveTo>
                <a:lnTo>
                  <a:pt x="0" y="109220"/>
                </a:lnTo>
                <a:lnTo>
                  <a:pt x="162559" y="5461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155942" y="4800601"/>
            <a:ext cx="759460" cy="276999"/>
          </a:xfrm>
          <a:custGeom>
            <a:avLst/>
            <a:gdLst/>
            <a:ahLst/>
            <a:cxnLst/>
            <a:rect l="l" t="t" r="r" b="b"/>
            <a:pathLst>
              <a:path w="759459">
                <a:moveTo>
                  <a:pt x="75945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001000" y="4745991"/>
            <a:ext cx="162560" cy="276999"/>
          </a:xfrm>
          <a:custGeom>
            <a:avLst/>
            <a:gdLst/>
            <a:ahLst/>
            <a:cxnLst/>
            <a:rect l="l" t="t" r="r" b="b"/>
            <a:pathLst>
              <a:path w="162559" h="109220">
                <a:moveTo>
                  <a:pt x="162559" y="0"/>
                </a:moveTo>
                <a:lnTo>
                  <a:pt x="0" y="54610"/>
                </a:lnTo>
                <a:lnTo>
                  <a:pt x="162559" y="109220"/>
                </a:lnTo>
                <a:lnTo>
                  <a:pt x="1625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3583940" y="3657600"/>
          <a:ext cx="2890520" cy="29718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9460"/>
                <a:gridCol w="1371600"/>
                <a:gridCol w="759460"/>
              </a:tblGrid>
              <a:tr h="457200">
                <a:tc rowSpan="4">
                  <a:txBody>
                    <a:bodyPr/>
                    <a:lstStyle/>
                    <a:p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9095">
                        <a:lnSpc>
                          <a:spcPct val="100000"/>
                        </a:lnSpc>
                      </a:pPr>
                      <a:r>
                        <a:rPr sz="1800" spc="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800" spc="-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tat</a:t>
                      </a:r>
                      <a:r>
                        <a:rPr sz="180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4485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40767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191919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Times New Roman"/>
                          <a:cs typeface="Times New Roman"/>
                        </a:rPr>
                        <a:t>ext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D21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D21F"/>
                    </a:solidFill>
                  </a:tcPr>
                </a:tc>
                <a:tc rowSpan="5">
                  <a:txBody>
                    <a:bodyPr/>
                    <a:lstStyle/>
                    <a:p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8415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Times New Roman"/>
                          <a:cs typeface="Times New Roman"/>
                        </a:rPr>
                        <a:t>Pr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Times New Roman"/>
                          <a:cs typeface="Times New Roman"/>
                        </a:rPr>
                        <a:t>evi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Times New Roman"/>
                          <a:cs typeface="Times New Roman"/>
                        </a:rPr>
                        <a:t>us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D21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228600">
                <a:tc rowSpan="3">
                  <a:txBody>
                    <a:bodyPr/>
                    <a:lstStyle/>
                    <a:p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D21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37160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Vtabl</a:t>
                      </a:r>
                      <a:r>
                        <a:rPr sz="1800" b="1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e *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solidFill>
                      <a:srgbClr val="FF410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14300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34010" marR="299085" indent="-27940">
                        <a:lnSpc>
                          <a:spcPts val="2090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Times New Roman"/>
                          <a:cs typeface="Times New Roman"/>
                        </a:rPr>
                        <a:t>Ob</a:t>
                      </a:r>
                      <a:r>
                        <a:rPr sz="1800" spc="10" dirty="0">
                          <a:solidFill>
                            <a:srgbClr val="191919"/>
                          </a:solidFill>
                          <a:latin typeface="Times New Roman"/>
                          <a:cs typeface="Times New Roman"/>
                        </a:rPr>
                        <a:t>j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00" spc="-10" dirty="0">
                          <a:solidFill>
                            <a:srgbClr val="191919"/>
                          </a:solidFill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Times New Roman"/>
                          <a:cs typeface="Times New Roman"/>
                        </a:rPr>
                        <a:t>t </a:t>
                      </a:r>
                      <a:r>
                        <a:rPr sz="1800" spc="-10" dirty="0">
                          <a:solidFill>
                            <a:srgbClr val="191919"/>
                          </a:solidFill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Times New Roman"/>
                          <a:cs typeface="Times New Roman"/>
                        </a:rPr>
                        <a:t>ie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800" spc="5" dirty="0">
                          <a:solidFill>
                            <a:srgbClr val="191919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98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1297939" y="3657600"/>
          <a:ext cx="2890520" cy="3429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9460"/>
                <a:gridCol w="1371600"/>
                <a:gridCol w="759460"/>
              </a:tblGrid>
              <a:tr h="457200">
                <a:tc rowSpan="4">
                  <a:txBody>
                    <a:bodyPr/>
                    <a:lstStyle/>
                    <a:p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9730">
                        <a:lnSpc>
                          <a:spcPct val="100000"/>
                        </a:lnSpc>
                      </a:pPr>
                      <a:r>
                        <a:rPr sz="1800" spc="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800" spc="-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tat</a:t>
                      </a:r>
                      <a:r>
                        <a:rPr sz="180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4485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407034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191919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Times New Roman"/>
                          <a:cs typeface="Times New Roman"/>
                        </a:rPr>
                        <a:t>ext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D21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D21F"/>
                    </a:solidFill>
                  </a:tcPr>
                </a:tc>
                <a:tc rowSpan="5">
                  <a:txBody>
                    <a:bodyPr/>
                    <a:lstStyle/>
                    <a:p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8415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Times New Roman"/>
                          <a:cs typeface="Times New Roman"/>
                        </a:rPr>
                        <a:t>Pr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Times New Roman"/>
                          <a:cs typeface="Times New Roman"/>
                        </a:rPr>
                        <a:t>evi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Times New Roman"/>
                          <a:cs typeface="Times New Roman"/>
                        </a:rPr>
                        <a:t>us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D21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228600">
                <a:tc rowSpan="3">
                  <a:txBody>
                    <a:bodyPr/>
                    <a:lstStyle/>
                    <a:p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D21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37160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Vtabl</a:t>
                      </a:r>
                      <a:r>
                        <a:rPr sz="1800" b="1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e *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solidFill>
                      <a:srgbClr val="FF410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6002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34010" marR="299085" indent="-27940">
                        <a:lnSpc>
                          <a:spcPts val="2090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Times New Roman"/>
                          <a:cs typeface="Times New Roman"/>
                        </a:rPr>
                        <a:t>Ob</a:t>
                      </a:r>
                      <a:r>
                        <a:rPr sz="1800" spc="10" dirty="0">
                          <a:solidFill>
                            <a:srgbClr val="191919"/>
                          </a:solidFill>
                          <a:latin typeface="Times New Roman"/>
                          <a:cs typeface="Times New Roman"/>
                        </a:rPr>
                        <a:t>j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00" spc="-10" dirty="0">
                          <a:solidFill>
                            <a:srgbClr val="191919"/>
                          </a:solidFill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Times New Roman"/>
                          <a:cs typeface="Times New Roman"/>
                        </a:rPr>
                        <a:t>t </a:t>
                      </a:r>
                      <a:r>
                        <a:rPr sz="1800" spc="-10" dirty="0">
                          <a:solidFill>
                            <a:srgbClr val="191919"/>
                          </a:solidFill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Times New Roman"/>
                          <a:cs typeface="Times New Roman"/>
                        </a:rPr>
                        <a:t>ie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800" spc="5" dirty="0">
                          <a:solidFill>
                            <a:srgbClr val="191919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98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5869940" y="3657600"/>
          <a:ext cx="2890519" cy="3429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9460"/>
                <a:gridCol w="1371600"/>
                <a:gridCol w="759459"/>
              </a:tblGrid>
              <a:tr h="457200">
                <a:tc rowSpan="4">
                  <a:txBody>
                    <a:bodyPr/>
                    <a:lstStyle/>
                    <a:p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9095">
                        <a:lnSpc>
                          <a:spcPct val="100000"/>
                        </a:lnSpc>
                      </a:pPr>
                      <a:r>
                        <a:rPr sz="1800" spc="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800" spc="-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tat</a:t>
                      </a:r>
                      <a:r>
                        <a:rPr sz="1800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004485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407670">
                        <a:lnSpc>
                          <a:spcPct val="100000"/>
                        </a:lnSpc>
                      </a:pPr>
                      <a:r>
                        <a:rPr sz="1800" spc="-10" dirty="0">
                          <a:solidFill>
                            <a:srgbClr val="191919"/>
                          </a:solidFill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Times New Roman"/>
                          <a:cs typeface="Times New Roman"/>
                        </a:rPr>
                        <a:t>ext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D21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D21F"/>
                    </a:solidFill>
                  </a:tcPr>
                </a:tc>
                <a:tc rowSpan="5">
                  <a:txBody>
                    <a:bodyPr/>
                    <a:lstStyle/>
                    <a:p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2286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B w="127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84150">
                        <a:lnSpc>
                          <a:spcPct val="100000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Times New Roman"/>
                          <a:cs typeface="Times New Roman"/>
                        </a:rPr>
                        <a:t>Pr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Times New Roman"/>
                          <a:cs typeface="Times New Roman"/>
                        </a:rPr>
                        <a:t>evi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Times New Roman"/>
                          <a:cs typeface="Times New Roman"/>
                        </a:rPr>
                        <a:t>us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D21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228600">
                <a:tc rowSpan="3">
                  <a:txBody>
                    <a:bodyPr/>
                    <a:lstStyle/>
                    <a:p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solidFill>
                      <a:srgbClr val="FFD21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36525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Vtabl</a:t>
                      </a:r>
                      <a:r>
                        <a:rPr sz="1800" b="1" dirty="0">
                          <a:solidFill>
                            <a:srgbClr val="191919"/>
                          </a:solidFill>
                          <a:latin typeface="Courier New"/>
                          <a:cs typeface="Courier New"/>
                        </a:rPr>
                        <a:t>e *</a:t>
                      </a:r>
                      <a:endParaRPr sz="18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solidFill>
                      <a:srgbClr val="FF410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6002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33375" marR="299085" indent="-27940">
                        <a:lnSpc>
                          <a:spcPts val="2090"/>
                        </a:lnSpc>
                      </a:pPr>
                      <a:r>
                        <a:rPr sz="1800" spc="-5" dirty="0">
                          <a:solidFill>
                            <a:srgbClr val="191919"/>
                          </a:solidFill>
                          <a:latin typeface="Times New Roman"/>
                          <a:cs typeface="Times New Roman"/>
                        </a:rPr>
                        <a:t>Ob</a:t>
                      </a:r>
                      <a:r>
                        <a:rPr sz="1800" spc="10" dirty="0">
                          <a:solidFill>
                            <a:srgbClr val="191919"/>
                          </a:solidFill>
                          <a:latin typeface="Times New Roman"/>
                          <a:cs typeface="Times New Roman"/>
                        </a:rPr>
                        <a:t>j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00" spc="-10" dirty="0">
                          <a:solidFill>
                            <a:srgbClr val="191919"/>
                          </a:solidFill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Times New Roman"/>
                          <a:cs typeface="Times New Roman"/>
                        </a:rPr>
                        <a:t>t </a:t>
                      </a:r>
                      <a:r>
                        <a:rPr sz="1800" spc="-10" dirty="0">
                          <a:solidFill>
                            <a:srgbClr val="191919"/>
                          </a:solidFill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Times New Roman"/>
                          <a:cs typeface="Times New Roman"/>
                        </a:rPr>
                        <a:t>ie</a:t>
                      </a:r>
                      <a:r>
                        <a:rPr sz="1800" spc="-5" dirty="0">
                          <a:solidFill>
                            <a:srgbClr val="191919"/>
                          </a:solidFill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800" spc="5" dirty="0">
                          <a:solidFill>
                            <a:srgbClr val="191919"/>
                          </a:solidFill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sz="1800" dirty="0">
                          <a:solidFill>
                            <a:srgbClr val="191919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98CC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1270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555293"/>
            <a:ext cx="9579610" cy="7540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65342"/>
            <a:r>
              <a:rPr spc="290" dirty="0"/>
              <a:t>An</a:t>
            </a:r>
            <a:r>
              <a:rPr spc="660" dirty="0"/>
              <a:t>a</a:t>
            </a:r>
            <a:r>
              <a:rPr spc="170" dirty="0"/>
              <a:t>l</a:t>
            </a:r>
            <a:r>
              <a:rPr spc="260" dirty="0"/>
              <a:t>y</a:t>
            </a:r>
            <a:r>
              <a:rPr spc="520" dirty="0"/>
              <a:t>s</a:t>
            </a:r>
            <a:r>
              <a:rPr spc="295" dirty="0"/>
              <a:t>i</a:t>
            </a:r>
            <a:r>
              <a:rPr spc="425" dirty="0"/>
              <a:t>s</a:t>
            </a:r>
            <a:r>
              <a:rPr spc="290" dirty="0"/>
              <a:t> </a:t>
            </a:r>
            <a:r>
              <a:rPr spc="345" dirty="0"/>
              <a:t>o</a:t>
            </a:r>
            <a:r>
              <a:rPr spc="229" dirty="0"/>
              <a:t>f</a:t>
            </a:r>
            <a:r>
              <a:rPr spc="300" dirty="0"/>
              <a:t> </a:t>
            </a:r>
            <a:r>
              <a:rPr spc="585" dirty="0"/>
              <a:t>M</a:t>
            </a:r>
            <a:r>
              <a:rPr spc="650" dirty="0"/>
              <a:t>a</a:t>
            </a:r>
            <a:r>
              <a:rPr spc="625" dirty="0"/>
              <a:t>r</a:t>
            </a:r>
            <a:r>
              <a:rPr spc="390" dirty="0"/>
              <a:t>k</a:t>
            </a:r>
            <a:r>
              <a:rPr spc="10" dirty="0"/>
              <a:t>-</a:t>
            </a:r>
            <a:r>
              <a:rPr spc="650" dirty="0"/>
              <a:t>a</a:t>
            </a:r>
            <a:r>
              <a:rPr spc="455" dirty="0"/>
              <a:t>nd</a:t>
            </a:r>
            <a:r>
              <a:rPr spc="295" dirty="0"/>
              <a:t>-</a:t>
            </a:r>
            <a:r>
              <a:rPr spc="554" dirty="0"/>
              <a:t>S</a:t>
            </a:r>
            <a:r>
              <a:rPr spc="570" dirty="0"/>
              <a:t>w</a:t>
            </a:r>
            <a:r>
              <a:rPr spc="640" dirty="0"/>
              <a:t>e</a:t>
            </a:r>
            <a:r>
              <a:rPr spc="615" dirty="0"/>
              <a:t>ep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9280" y="1874522"/>
            <a:ext cx="154940" cy="1865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1200" spc="254" dirty="0">
                <a:solidFill>
                  <a:srgbClr val="191919"/>
                </a:solidFill>
                <a:latin typeface="Times New Roman"/>
                <a:cs typeface="Times New Roman"/>
              </a:rPr>
              <a:t>●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83919" y="1744980"/>
            <a:ext cx="2339340" cy="8925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2900" b="1" spc="22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900" b="1" spc="165" dirty="0">
                <a:solidFill>
                  <a:srgbClr val="191919"/>
                </a:solidFill>
                <a:latin typeface="Times New Roman"/>
                <a:cs typeface="Times New Roman"/>
              </a:rPr>
              <a:t>d</a:t>
            </a:r>
            <a:r>
              <a:rPr sz="2900" b="1" spc="325" dirty="0">
                <a:solidFill>
                  <a:srgbClr val="191919"/>
                </a:solidFill>
                <a:latin typeface="Times New Roman"/>
                <a:cs typeface="Times New Roman"/>
              </a:rPr>
              <a:t>v</a:t>
            </a:r>
            <a:r>
              <a:rPr sz="2900" b="1" spc="29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900" b="1" spc="420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900" b="1" spc="36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900" b="1" spc="44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900" b="1" spc="409" dirty="0">
                <a:solidFill>
                  <a:srgbClr val="191919"/>
                </a:solidFill>
                <a:latin typeface="Times New Roman"/>
                <a:cs typeface="Times New Roman"/>
              </a:rPr>
              <a:t>g</a:t>
            </a:r>
            <a:r>
              <a:rPr sz="2900" b="1" spc="44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900" b="1" spc="360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900" b="1" spc="175" dirty="0">
                <a:solidFill>
                  <a:srgbClr val="191919"/>
                </a:solidFill>
                <a:latin typeface="Times New Roman"/>
                <a:cs typeface="Times New Roman"/>
              </a:rPr>
              <a:t>:</a:t>
            </a:r>
            <a:endParaRPr sz="2900" b="1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82982" y="2454909"/>
            <a:ext cx="139065" cy="169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1100" spc="225" dirty="0">
                <a:solidFill>
                  <a:srgbClr val="191919"/>
                </a:solidFill>
                <a:latin typeface="Times New Roman"/>
                <a:cs typeface="Times New Roman"/>
              </a:rPr>
              <a:t>●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77620" y="2340609"/>
            <a:ext cx="8016241" cy="1286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2500" spc="290" dirty="0">
                <a:solidFill>
                  <a:srgbClr val="191919"/>
                </a:solidFill>
                <a:latin typeface="Times New Roman"/>
                <a:cs typeface="Times New Roman"/>
              </a:rPr>
              <a:t>P</a:t>
            </a:r>
            <a:r>
              <a:rPr sz="2500" spc="310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500" spc="40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500" spc="195" dirty="0">
                <a:solidFill>
                  <a:srgbClr val="191919"/>
                </a:solidFill>
                <a:latin typeface="Times New Roman"/>
                <a:cs typeface="Times New Roman"/>
              </a:rPr>
              <a:t>ci</a:t>
            </a:r>
            <a:r>
              <a:rPr sz="2500" spc="310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500" spc="349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500" spc="100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500" spc="150" dirty="0">
                <a:solidFill>
                  <a:srgbClr val="191919"/>
                </a:solidFill>
                <a:latin typeface="Times New Roman"/>
                <a:cs typeface="Times New Roman"/>
              </a:rPr>
              <a:t>y</a:t>
            </a:r>
            <a:r>
              <a:rPr sz="2500" spc="16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500" spc="85" dirty="0">
                <a:solidFill>
                  <a:srgbClr val="191919"/>
                </a:solidFill>
                <a:latin typeface="Times New Roman"/>
                <a:cs typeface="Times New Roman"/>
              </a:rPr>
              <a:t>f</a:t>
            </a:r>
            <a:r>
              <a:rPr sz="2500" spc="100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500" spc="360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500" spc="349" dirty="0">
                <a:solidFill>
                  <a:srgbClr val="191919"/>
                </a:solidFill>
                <a:latin typeface="Times New Roman"/>
                <a:cs typeface="Times New Roman"/>
              </a:rPr>
              <a:t>d</a:t>
            </a:r>
            <a:r>
              <a:rPr sz="2500" spc="305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500" spc="16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500" spc="36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500" spc="150" dirty="0">
                <a:solidFill>
                  <a:srgbClr val="191919"/>
                </a:solidFill>
                <a:latin typeface="Times New Roman"/>
                <a:cs typeface="Times New Roman"/>
              </a:rPr>
              <a:t>x</a:t>
            </a:r>
            <a:r>
              <a:rPr sz="2500" spc="36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500" spc="295" dirty="0">
                <a:solidFill>
                  <a:srgbClr val="191919"/>
                </a:solidFill>
                <a:latin typeface="Times New Roman"/>
                <a:cs typeface="Times New Roman"/>
              </a:rPr>
              <a:t>ct</a:t>
            </a:r>
            <a:r>
              <a:rPr sz="2500" spc="105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500" spc="150" dirty="0">
                <a:solidFill>
                  <a:srgbClr val="191919"/>
                </a:solidFill>
                <a:latin typeface="Times New Roman"/>
                <a:cs typeface="Times New Roman"/>
              </a:rPr>
              <a:t>y</a:t>
            </a:r>
            <a:r>
              <a:rPr sz="2500" spc="16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500" spc="310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500" spc="349" dirty="0">
                <a:solidFill>
                  <a:srgbClr val="191919"/>
                </a:solidFill>
                <a:latin typeface="Times New Roman"/>
                <a:cs typeface="Times New Roman"/>
              </a:rPr>
              <a:t>h</a:t>
            </a:r>
            <a:r>
              <a:rPr sz="2500" spc="37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500" spc="16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500" spc="355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500" spc="36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500" spc="36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500" spc="315" dirty="0">
                <a:solidFill>
                  <a:srgbClr val="191919"/>
                </a:solidFill>
                <a:latin typeface="Times New Roman"/>
                <a:cs typeface="Times New Roman"/>
              </a:rPr>
              <a:t>ch</a:t>
            </a:r>
            <a:r>
              <a:rPr sz="2500" spc="36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500" spc="355" dirty="0">
                <a:solidFill>
                  <a:srgbClr val="191919"/>
                </a:solidFill>
                <a:latin typeface="Times New Roman"/>
                <a:cs typeface="Times New Roman"/>
              </a:rPr>
              <a:t>b</a:t>
            </a:r>
            <a:r>
              <a:rPr sz="2500" spc="100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500" spc="37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500" spc="16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500" spc="245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500" spc="349" dirty="0">
                <a:solidFill>
                  <a:srgbClr val="191919"/>
                </a:solidFill>
                <a:latin typeface="Times New Roman"/>
                <a:cs typeface="Times New Roman"/>
              </a:rPr>
              <a:t>b</a:t>
            </a:r>
            <a:r>
              <a:rPr sz="2500" spc="80" dirty="0">
                <a:solidFill>
                  <a:srgbClr val="191919"/>
                </a:solidFill>
                <a:latin typeface="Times New Roman"/>
                <a:cs typeface="Times New Roman"/>
              </a:rPr>
              <a:t>j</a:t>
            </a:r>
            <a:r>
              <a:rPr sz="2500" spc="36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500" spc="365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500" spc="21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500" spc="235" dirty="0">
                <a:solidFill>
                  <a:srgbClr val="191919"/>
                </a:solidFill>
                <a:latin typeface="Times New Roman"/>
                <a:cs typeface="Times New Roman"/>
              </a:rPr>
              <a:t>s.</a:t>
            </a:r>
            <a:endParaRPr sz="2500">
              <a:latin typeface="Times New Roman"/>
              <a:cs typeface="Times New Roman"/>
            </a:endParaRPr>
          </a:p>
          <a:p>
            <a:pPr marL="12696" marR="6348">
              <a:lnSpc>
                <a:spcPts val="2970"/>
              </a:lnSpc>
              <a:spcBef>
                <a:spcPts val="1105"/>
              </a:spcBef>
            </a:pPr>
            <a:r>
              <a:rPr sz="2500" spc="400" dirty="0">
                <a:solidFill>
                  <a:srgbClr val="191919"/>
                </a:solidFill>
                <a:latin typeface="Times New Roman"/>
                <a:cs typeface="Times New Roman"/>
              </a:rPr>
              <a:t>U</a:t>
            </a:r>
            <a:r>
              <a:rPr sz="2500" spc="204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500" spc="105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500" spc="360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500" spc="355" dirty="0">
                <a:solidFill>
                  <a:srgbClr val="191919"/>
                </a:solidFill>
                <a:latin typeface="Times New Roman"/>
                <a:cs typeface="Times New Roman"/>
              </a:rPr>
              <a:t>g</a:t>
            </a:r>
            <a:r>
              <a:rPr sz="2500" spc="160" dirty="0">
                <a:solidFill>
                  <a:srgbClr val="191919"/>
                </a:solidFill>
                <a:latin typeface="Times New Roman"/>
                <a:cs typeface="Times New Roman"/>
              </a:rPr>
              <a:t> B</a:t>
            </a:r>
            <a:r>
              <a:rPr sz="2500" spc="36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500" spc="260" dirty="0">
                <a:solidFill>
                  <a:srgbClr val="191919"/>
                </a:solidFill>
                <a:latin typeface="Times New Roman"/>
                <a:cs typeface="Times New Roman"/>
              </a:rPr>
              <a:t>k</a:t>
            </a:r>
            <a:r>
              <a:rPr sz="2500" spc="36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500" spc="355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500" spc="165" dirty="0">
                <a:solidFill>
                  <a:srgbClr val="191919"/>
                </a:solidFill>
                <a:latin typeface="Times New Roman"/>
                <a:cs typeface="Times New Roman"/>
              </a:rPr>
              <a:t>'</a:t>
            </a:r>
            <a:r>
              <a:rPr sz="2500" spc="375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500" spc="16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500" spc="36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500" spc="105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500" spc="349" dirty="0">
                <a:solidFill>
                  <a:srgbClr val="191919"/>
                </a:solidFill>
                <a:latin typeface="Times New Roman"/>
                <a:cs typeface="Times New Roman"/>
              </a:rPr>
              <a:t>g</a:t>
            </a:r>
            <a:r>
              <a:rPr sz="2500" spc="254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500" spc="355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500" spc="105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500" spc="310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500" spc="349" dirty="0">
                <a:solidFill>
                  <a:srgbClr val="191919"/>
                </a:solidFill>
                <a:latin typeface="Times New Roman"/>
                <a:cs typeface="Times New Roman"/>
              </a:rPr>
              <a:t>h</a:t>
            </a:r>
            <a:r>
              <a:rPr sz="2500" spc="425" dirty="0">
                <a:solidFill>
                  <a:srgbClr val="191919"/>
                </a:solidFill>
                <a:latin typeface="Times New Roman"/>
                <a:cs typeface="Times New Roman"/>
              </a:rPr>
              <a:t>m</a:t>
            </a:r>
            <a:r>
              <a:rPr sz="2500" spc="170" dirty="0">
                <a:solidFill>
                  <a:srgbClr val="191919"/>
                </a:solidFill>
                <a:latin typeface="Times New Roman"/>
                <a:cs typeface="Times New Roman"/>
              </a:rPr>
              <a:t>,</a:t>
            </a:r>
            <a:r>
              <a:rPr sz="2500" spc="16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500" spc="355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500" spc="349" dirty="0">
                <a:solidFill>
                  <a:srgbClr val="191919"/>
                </a:solidFill>
                <a:latin typeface="Times New Roman"/>
                <a:cs typeface="Times New Roman"/>
              </a:rPr>
              <a:t>u</a:t>
            </a:r>
            <a:r>
              <a:rPr sz="2500" spc="360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500" spc="305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500" spc="16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500" spc="105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500" spc="355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500" spc="16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500" spc="310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500" spc="100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500" spc="425" dirty="0">
                <a:solidFill>
                  <a:srgbClr val="191919"/>
                </a:solidFill>
                <a:latin typeface="Times New Roman"/>
                <a:cs typeface="Times New Roman"/>
              </a:rPr>
              <a:t>m</a:t>
            </a:r>
            <a:r>
              <a:rPr sz="2500" spc="37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500" spc="209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500" spc="349" dirty="0">
                <a:solidFill>
                  <a:srgbClr val="191919"/>
                </a:solidFill>
                <a:latin typeface="Times New Roman"/>
                <a:cs typeface="Times New Roman"/>
              </a:rPr>
              <a:t>p</a:t>
            </a:r>
            <a:r>
              <a:rPr sz="2500" spc="355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500" spc="254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500" spc="349" dirty="0">
                <a:solidFill>
                  <a:srgbClr val="191919"/>
                </a:solidFill>
                <a:latin typeface="Times New Roman"/>
                <a:cs typeface="Times New Roman"/>
              </a:rPr>
              <a:t>p</a:t>
            </a:r>
            <a:r>
              <a:rPr sz="2500" spc="254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500" spc="355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500" spc="310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500" spc="105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500" spc="245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500" spc="360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500" spc="36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500" spc="105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500" spc="16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500" spc="310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500" spc="254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500" spc="16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500" spc="310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500" spc="349" dirty="0">
                <a:solidFill>
                  <a:srgbClr val="191919"/>
                </a:solidFill>
                <a:latin typeface="Times New Roman"/>
                <a:cs typeface="Times New Roman"/>
              </a:rPr>
              <a:t>h</a:t>
            </a:r>
            <a:r>
              <a:rPr sz="2500" spc="37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500" spc="16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500" spc="349" dirty="0">
                <a:solidFill>
                  <a:srgbClr val="191919"/>
                </a:solidFill>
                <a:latin typeface="Times New Roman"/>
                <a:cs typeface="Times New Roman"/>
              </a:rPr>
              <a:t>nu</a:t>
            </a:r>
            <a:r>
              <a:rPr sz="2500" spc="385" dirty="0">
                <a:solidFill>
                  <a:srgbClr val="191919"/>
                </a:solidFill>
                <a:latin typeface="Times New Roman"/>
                <a:cs typeface="Times New Roman"/>
              </a:rPr>
              <a:t>mb</a:t>
            </a:r>
            <a:r>
              <a:rPr sz="2500" spc="36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500" spc="365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500" spc="15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500" spc="254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500" spc="90" dirty="0">
                <a:solidFill>
                  <a:srgbClr val="191919"/>
                </a:solidFill>
                <a:latin typeface="Times New Roman"/>
                <a:cs typeface="Times New Roman"/>
              </a:rPr>
              <a:t>f</a:t>
            </a:r>
            <a:r>
              <a:rPr sz="2500" spc="16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500" spc="355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500" spc="36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500" spc="36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500" spc="315" dirty="0">
                <a:solidFill>
                  <a:srgbClr val="191919"/>
                </a:solidFill>
                <a:latin typeface="Times New Roman"/>
                <a:cs typeface="Times New Roman"/>
              </a:rPr>
              <a:t>ch</a:t>
            </a:r>
            <a:r>
              <a:rPr sz="2500" spc="365" dirty="0">
                <a:solidFill>
                  <a:srgbClr val="191919"/>
                </a:solidFill>
                <a:latin typeface="Times New Roman"/>
                <a:cs typeface="Times New Roman"/>
              </a:rPr>
              <a:t>ab</a:t>
            </a:r>
            <a:r>
              <a:rPr sz="2500" spc="100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500" spc="37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500" spc="16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500" spc="254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500" spc="349" dirty="0">
                <a:solidFill>
                  <a:srgbClr val="191919"/>
                </a:solidFill>
                <a:latin typeface="Times New Roman"/>
                <a:cs typeface="Times New Roman"/>
              </a:rPr>
              <a:t>b</a:t>
            </a:r>
            <a:r>
              <a:rPr sz="2500" spc="170" dirty="0">
                <a:solidFill>
                  <a:srgbClr val="191919"/>
                </a:solidFill>
                <a:latin typeface="Times New Roman"/>
                <a:cs typeface="Times New Roman"/>
              </a:rPr>
              <a:t>j</a:t>
            </a:r>
            <a:r>
              <a:rPr sz="2500" spc="27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500" spc="295" dirty="0">
                <a:solidFill>
                  <a:srgbClr val="191919"/>
                </a:solidFill>
                <a:latin typeface="Times New Roman"/>
                <a:cs typeface="Times New Roman"/>
              </a:rPr>
              <a:t>cts</a:t>
            </a:r>
            <a:r>
              <a:rPr sz="2500" spc="170" dirty="0">
                <a:solidFill>
                  <a:srgbClr val="191919"/>
                </a:solidFill>
                <a:latin typeface="Times New Roman"/>
                <a:cs typeface="Times New Roman"/>
              </a:rPr>
              <a:t>.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82982" y="2961640"/>
            <a:ext cx="139065" cy="169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1100" spc="225" dirty="0">
                <a:solidFill>
                  <a:srgbClr val="191919"/>
                </a:solidFill>
                <a:latin typeface="Times New Roman"/>
                <a:cs typeface="Times New Roman"/>
              </a:rPr>
              <a:t>●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9280" y="3860800"/>
            <a:ext cx="154940" cy="1865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1200" spc="254" dirty="0">
                <a:solidFill>
                  <a:srgbClr val="191919"/>
                </a:solidFill>
                <a:latin typeface="Times New Roman"/>
                <a:cs typeface="Times New Roman"/>
              </a:rPr>
              <a:t>●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83919" y="3731261"/>
            <a:ext cx="2898140" cy="8925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2900" b="1" spc="245" dirty="0">
                <a:solidFill>
                  <a:srgbClr val="191919"/>
                </a:solidFill>
                <a:latin typeface="Times New Roman"/>
                <a:cs typeface="Times New Roman"/>
              </a:rPr>
              <a:t>D</a:t>
            </a:r>
            <a:r>
              <a:rPr sz="2900" b="1" spc="195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900" b="1" spc="280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900" b="1" spc="44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900" b="1" spc="409" dirty="0">
                <a:solidFill>
                  <a:srgbClr val="191919"/>
                </a:solidFill>
                <a:latin typeface="Times New Roman"/>
                <a:cs typeface="Times New Roman"/>
              </a:rPr>
              <a:t>d</a:t>
            </a:r>
            <a:r>
              <a:rPr sz="2900" b="1" spc="185" dirty="0">
                <a:solidFill>
                  <a:srgbClr val="191919"/>
                </a:solidFill>
                <a:latin typeface="Times New Roman"/>
                <a:cs typeface="Times New Roman"/>
              </a:rPr>
              <a:t>v</a:t>
            </a:r>
            <a:r>
              <a:rPr sz="2900" b="1" spc="44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900" b="1" spc="420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900" b="1" spc="30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900" b="1" spc="509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900" b="1" spc="409" dirty="0">
                <a:solidFill>
                  <a:srgbClr val="191919"/>
                </a:solidFill>
                <a:latin typeface="Times New Roman"/>
                <a:cs typeface="Times New Roman"/>
              </a:rPr>
              <a:t>g</a:t>
            </a:r>
            <a:r>
              <a:rPr sz="2900" b="1" spc="44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900" b="1" spc="355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900" b="1" spc="175" dirty="0">
                <a:solidFill>
                  <a:srgbClr val="191919"/>
                </a:solidFill>
                <a:latin typeface="Times New Roman"/>
                <a:cs typeface="Times New Roman"/>
              </a:rPr>
              <a:t>:</a:t>
            </a:r>
            <a:endParaRPr sz="2900" b="1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82982" y="4441190"/>
            <a:ext cx="139065" cy="169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1100" spc="225" dirty="0">
                <a:solidFill>
                  <a:srgbClr val="191919"/>
                </a:solidFill>
                <a:latin typeface="Times New Roman"/>
                <a:cs typeface="Times New Roman"/>
              </a:rPr>
              <a:t>●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77618" y="4350005"/>
            <a:ext cx="8641081" cy="12727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297118">
              <a:lnSpc>
                <a:spcPts val="2960"/>
              </a:lnSpc>
            </a:pPr>
            <a:r>
              <a:rPr sz="2500" spc="315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500" spc="310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500" spc="254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500" spc="349" dirty="0">
                <a:solidFill>
                  <a:srgbClr val="191919"/>
                </a:solidFill>
                <a:latin typeface="Times New Roman"/>
                <a:cs typeface="Times New Roman"/>
              </a:rPr>
              <a:t>p</a:t>
            </a:r>
            <a:r>
              <a:rPr sz="2500" spc="155" dirty="0">
                <a:solidFill>
                  <a:srgbClr val="191919"/>
                </a:solidFill>
                <a:latin typeface="Times New Roman"/>
                <a:cs typeface="Times New Roman"/>
              </a:rPr>
              <a:t>-t</a:t>
            </a:r>
            <a:r>
              <a:rPr sz="2500" spc="360" dirty="0">
                <a:solidFill>
                  <a:srgbClr val="191919"/>
                </a:solidFill>
                <a:latin typeface="Times New Roman"/>
                <a:cs typeface="Times New Roman"/>
              </a:rPr>
              <a:t>he</a:t>
            </a:r>
            <a:r>
              <a:rPr sz="2500" spc="105" dirty="0">
                <a:solidFill>
                  <a:srgbClr val="191919"/>
                </a:solidFill>
                <a:latin typeface="Times New Roman"/>
                <a:cs typeface="Times New Roman"/>
              </a:rPr>
              <a:t>-</a:t>
            </a:r>
            <a:r>
              <a:rPr sz="2500" spc="220" dirty="0">
                <a:solidFill>
                  <a:srgbClr val="191919"/>
                </a:solidFill>
                <a:latin typeface="Times New Roman"/>
                <a:cs typeface="Times New Roman"/>
              </a:rPr>
              <a:t>w</a:t>
            </a:r>
            <a:r>
              <a:rPr sz="2500" spc="254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500" spc="355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500" spc="100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500" spc="355" dirty="0">
                <a:solidFill>
                  <a:srgbClr val="191919"/>
                </a:solidFill>
                <a:latin typeface="Times New Roman"/>
                <a:cs typeface="Times New Roman"/>
              </a:rPr>
              <a:t>d</a:t>
            </a:r>
            <a:r>
              <a:rPr sz="2500" spc="16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500" spc="509" dirty="0" smtClean="0">
                <a:solidFill>
                  <a:srgbClr val="191919"/>
                </a:solidFill>
                <a:latin typeface="Times New Roman"/>
                <a:cs typeface="Times New Roman"/>
              </a:rPr>
              <a:t>m</a:t>
            </a:r>
            <a:r>
              <a:rPr sz="2500" spc="274" dirty="0" smtClean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500" spc="150" dirty="0" smtClean="0">
                <a:solidFill>
                  <a:srgbClr val="191919"/>
                </a:solidFill>
                <a:latin typeface="Times New Roman"/>
                <a:cs typeface="Times New Roman"/>
              </a:rPr>
              <a:t>y</a:t>
            </a:r>
            <a:r>
              <a:rPr sz="2500" spc="160" dirty="0" smtClean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500" spc="105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500" spc="349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500" spc="310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500" spc="355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500" spc="254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500" spc="349" dirty="0">
                <a:solidFill>
                  <a:srgbClr val="191919"/>
                </a:solidFill>
                <a:latin typeface="Times New Roman"/>
                <a:cs typeface="Times New Roman"/>
              </a:rPr>
              <a:t>d</a:t>
            </a:r>
            <a:r>
              <a:rPr sz="2500" spc="360" dirty="0">
                <a:solidFill>
                  <a:srgbClr val="191919"/>
                </a:solidFill>
                <a:latin typeface="Times New Roman"/>
                <a:cs typeface="Times New Roman"/>
              </a:rPr>
              <a:t>u</a:t>
            </a:r>
            <a:r>
              <a:rPr sz="2500" spc="280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500" spc="37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500" spc="16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500" spc="349" dirty="0">
                <a:solidFill>
                  <a:srgbClr val="191919"/>
                </a:solidFill>
                <a:latin typeface="Times New Roman"/>
                <a:cs typeface="Times New Roman"/>
              </a:rPr>
              <a:t>h</a:t>
            </a:r>
            <a:r>
              <a:rPr sz="2500" spc="360" dirty="0">
                <a:solidFill>
                  <a:srgbClr val="191919"/>
                </a:solidFill>
                <a:latin typeface="Times New Roman"/>
                <a:cs typeface="Times New Roman"/>
              </a:rPr>
              <a:t>u</a:t>
            </a:r>
            <a:r>
              <a:rPr sz="2500" spc="349" dirty="0">
                <a:solidFill>
                  <a:srgbClr val="191919"/>
                </a:solidFill>
                <a:latin typeface="Times New Roman"/>
                <a:cs typeface="Times New Roman"/>
              </a:rPr>
              <a:t>g</a:t>
            </a:r>
            <a:r>
              <a:rPr sz="2500" spc="37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500" spc="209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500" spc="349" dirty="0">
                <a:solidFill>
                  <a:srgbClr val="191919"/>
                </a:solidFill>
                <a:latin typeface="Times New Roman"/>
                <a:cs typeface="Times New Roman"/>
              </a:rPr>
              <a:t>p</a:t>
            </a:r>
            <a:r>
              <a:rPr sz="2500" spc="36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500" spc="360" dirty="0">
                <a:solidFill>
                  <a:srgbClr val="191919"/>
                </a:solidFill>
                <a:latin typeface="Times New Roman"/>
                <a:cs typeface="Times New Roman"/>
              </a:rPr>
              <a:t>u</a:t>
            </a:r>
            <a:r>
              <a:rPr sz="2500" spc="310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500" spc="36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500" spc="15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500" spc="310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500" spc="105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500" spc="425" dirty="0">
                <a:solidFill>
                  <a:srgbClr val="191919"/>
                </a:solidFill>
                <a:latin typeface="Times New Roman"/>
                <a:cs typeface="Times New Roman"/>
              </a:rPr>
              <a:t>m</a:t>
            </a:r>
            <a:r>
              <a:rPr sz="2500" spc="36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500" spc="235" dirty="0">
                <a:solidFill>
                  <a:srgbClr val="191919"/>
                </a:solidFill>
                <a:latin typeface="Times New Roman"/>
                <a:cs typeface="Times New Roman"/>
              </a:rPr>
              <a:t>s.</a:t>
            </a:r>
            <a:endParaRPr sz="2500" dirty="0">
              <a:latin typeface="Times New Roman"/>
              <a:cs typeface="Times New Roman"/>
            </a:endParaRPr>
          </a:p>
          <a:p>
            <a:pPr marL="12696" marR="6348">
              <a:lnSpc>
                <a:spcPts val="2960"/>
              </a:lnSpc>
              <a:spcBef>
                <a:spcPts val="1038"/>
              </a:spcBef>
            </a:pPr>
            <a:r>
              <a:rPr sz="2500" spc="114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500" spc="105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500" spc="349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500" spc="260" dirty="0">
                <a:solidFill>
                  <a:srgbClr val="191919"/>
                </a:solidFill>
                <a:latin typeface="Times New Roman"/>
                <a:cs typeface="Times New Roman"/>
              </a:rPr>
              <a:t>k</a:t>
            </a:r>
            <a:r>
              <a:rPr sz="2500" spc="36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500" spc="355" dirty="0">
                <a:solidFill>
                  <a:srgbClr val="191919"/>
                </a:solidFill>
                <a:latin typeface="Times New Roman"/>
                <a:cs typeface="Times New Roman"/>
              </a:rPr>
              <a:t>d</a:t>
            </a:r>
            <a:r>
              <a:rPr sz="2500" spc="16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500" spc="105" dirty="0">
                <a:solidFill>
                  <a:srgbClr val="191919"/>
                </a:solidFill>
                <a:latin typeface="Times New Roman"/>
                <a:cs typeface="Times New Roman"/>
              </a:rPr>
              <a:t>li</a:t>
            </a:r>
            <a:r>
              <a:rPr sz="2500" spc="295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500" spc="31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500" spc="16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500" spc="146" dirty="0">
                <a:solidFill>
                  <a:srgbClr val="191919"/>
                </a:solidFill>
                <a:latin typeface="Times New Roman"/>
                <a:cs typeface="Times New Roman"/>
              </a:rPr>
              <a:t>/</a:t>
            </a:r>
            <a:r>
              <a:rPr sz="2500" spc="15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500" spc="305" dirty="0">
                <a:solidFill>
                  <a:srgbClr val="191919"/>
                </a:solidFill>
                <a:latin typeface="Times New Roman"/>
                <a:cs typeface="Times New Roman"/>
              </a:rPr>
              <a:t>st</a:t>
            </a:r>
            <a:r>
              <a:rPr sz="2500" spc="36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500" spc="310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500" spc="37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500" spc="16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500" spc="100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500" spc="360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500" spc="75" dirty="0">
                <a:solidFill>
                  <a:srgbClr val="191919"/>
                </a:solidFill>
                <a:latin typeface="Times New Roman"/>
                <a:cs typeface="Times New Roman"/>
              </a:rPr>
              <a:t>f</a:t>
            </a:r>
            <a:r>
              <a:rPr sz="2500" spc="254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500" spc="355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500" spc="425" dirty="0">
                <a:solidFill>
                  <a:srgbClr val="191919"/>
                </a:solidFill>
                <a:latin typeface="Times New Roman"/>
                <a:cs typeface="Times New Roman"/>
              </a:rPr>
              <a:t>m</a:t>
            </a:r>
            <a:r>
              <a:rPr sz="2500" spc="340" dirty="0">
                <a:solidFill>
                  <a:srgbClr val="191919"/>
                </a:solidFill>
                <a:latin typeface="Times New Roman"/>
                <a:cs typeface="Times New Roman"/>
              </a:rPr>
              <a:t>at</a:t>
            </a:r>
            <a:r>
              <a:rPr sz="2500" spc="100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500" spc="254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500" spc="355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500" spc="16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500" spc="105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500" spc="355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500" spc="16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500" spc="36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500" spc="36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500" spc="300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500" spc="340" dirty="0">
                <a:solidFill>
                  <a:srgbClr val="191919"/>
                </a:solidFill>
                <a:latin typeface="Times New Roman"/>
                <a:cs typeface="Times New Roman"/>
              </a:rPr>
              <a:t>h</a:t>
            </a:r>
            <a:r>
              <a:rPr sz="2500" spc="16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500" spc="36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500" spc="105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500" spc="100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500" spc="254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500" spc="280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500" spc="340" dirty="0">
                <a:solidFill>
                  <a:srgbClr val="191919"/>
                </a:solidFill>
                <a:latin typeface="Times New Roman"/>
                <a:cs typeface="Times New Roman"/>
              </a:rPr>
              <a:t>at</a:t>
            </a:r>
            <a:r>
              <a:rPr sz="2500" spc="36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500" spc="355" dirty="0">
                <a:solidFill>
                  <a:srgbClr val="191919"/>
                </a:solidFill>
                <a:latin typeface="Times New Roman"/>
                <a:cs typeface="Times New Roman"/>
              </a:rPr>
              <a:t>d</a:t>
            </a:r>
            <a:r>
              <a:rPr sz="2500" spc="17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500" spc="349" dirty="0">
                <a:solidFill>
                  <a:srgbClr val="191919"/>
                </a:solidFill>
                <a:latin typeface="Times New Roman"/>
                <a:cs typeface="Times New Roman"/>
              </a:rPr>
              <a:t>b</a:t>
            </a:r>
            <a:r>
              <a:rPr sz="2500" spc="105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500" spc="245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500" spc="250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500" spc="290" dirty="0">
                <a:solidFill>
                  <a:srgbClr val="191919"/>
                </a:solidFill>
                <a:latin typeface="Times New Roman"/>
                <a:cs typeface="Times New Roman"/>
              </a:rPr>
              <a:t>k</a:t>
            </a:r>
            <a:r>
              <a:rPr sz="2500" spc="15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500" spc="360" dirty="0">
                <a:solidFill>
                  <a:srgbClr val="191919"/>
                </a:solidFill>
                <a:latin typeface="Times New Roman"/>
                <a:cs typeface="Times New Roman"/>
              </a:rPr>
              <a:t>u</a:t>
            </a:r>
            <a:r>
              <a:rPr sz="2500" spc="295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500" spc="36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500" spc="305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500" spc="16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500" spc="105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500" spc="254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500" spc="310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500" spc="305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500" spc="16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500" spc="254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500" spc="90" dirty="0">
                <a:solidFill>
                  <a:srgbClr val="191919"/>
                </a:solidFill>
                <a:latin typeface="Times New Roman"/>
                <a:cs typeface="Times New Roman"/>
              </a:rPr>
              <a:t>f</a:t>
            </a:r>
            <a:r>
              <a:rPr sz="2500" spc="15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500" spc="425" dirty="0">
                <a:solidFill>
                  <a:srgbClr val="191919"/>
                </a:solidFill>
                <a:latin typeface="Times New Roman"/>
                <a:cs typeface="Times New Roman"/>
              </a:rPr>
              <a:t>m</a:t>
            </a:r>
            <a:r>
              <a:rPr sz="2500" spc="36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500" spc="425" dirty="0">
                <a:solidFill>
                  <a:srgbClr val="191919"/>
                </a:solidFill>
                <a:latin typeface="Times New Roman"/>
                <a:cs typeface="Times New Roman"/>
              </a:rPr>
              <a:t>m</a:t>
            </a:r>
            <a:r>
              <a:rPr sz="2500" spc="254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500" spc="355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500" spc="150" dirty="0">
                <a:solidFill>
                  <a:srgbClr val="191919"/>
                </a:solidFill>
                <a:latin typeface="Times New Roman"/>
                <a:cs typeface="Times New Roman"/>
              </a:rPr>
              <a:t>y</a:t>
            </a:r>
            <a:r>
              <a:rPr sz="2500" spc="16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500" spc="349" dirty="0">
                <a:solidFill>
                  <a:srgbClr val="191919"/>
                </a:solidFill>
                <a:latin typeface="Times New Roman"/>
                <a:cs typeface="Times New Roman"/>
              </a:rPr>
              <a:t>p</a:t>
            </a:r>
            <a:r>
              <a:rPr sz="2500" spc="36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500" spc="365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500" spc="16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500" spc="254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500" spc="349" dirty="0">
                <a:solidFill>
                  <a:srgbClr val="191919"/>
                </a:solidFill>
                <a:latin typeface="Times New Roman"/>
                <a:cs typeface="Times New Roman"/>
              </a:rPr>
              <a:t>b</a:t>
            </a:r>
            <a:r>
              <a:rPr sz="2500" spc="170" dirty="0">
                <a:solidFill>
                  <a:srgbClr val="191919"/>
                </a:solidFill>
                <a:latin typeface="Times New Roman"/>
                <a:cs typeface="Times New Roman"/>
              </a:rPr>
              <a:t>j</a:t>
            </a:r>
            <a:r>
              <a:rPr sz="2500" spc="27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500" spc="295" dirty="0">
                <a:solidFill>
                  <a:srgbClr val="191919"/>
                </a:solidFill>
                <a:latin typeface="Times New Roman"/>
                <a:cs typeface="Times New Roman"/>
              </a:rPr>
              <a:t>ct</a:t>
            </a:r>
            <a:r>
              <a:rPr sz="2500" spc="170" dirty="0">
                <a:solidFill>
                  <a:srgbClr val="191919"/>
                </a:solidFill>
                <a:latin typeface="Times New Roman"/>
                <a:cs typeface="Times New Roman"/>
              </a:rPr>
              <a:t>.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82982" y="5325109"/>
            <a:ext cx="139065" cy="169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1100" spc="225" dirty="0">
                <a:solidFill>
                  <a:srgbClr val="191919"/>
                </a:solidFill>
                <a:latin typeface="Times New Roman"/>
                <a:cs typeface="Times New Roman"/>
              </a:rPr>
              <a:t>●</a:t>
            </a:r>
            <a:endParaRPr sz="1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01189" y="2981959"/>
            <a:ext cx="6268085" cy="1021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6600" spc="785" dirty="0">
                <a:solidFill>
                  <a:srgbClr val="191919"/>
                </a:solidFill>
                <a:latin typeface="Times New Roman"/>
                <a:cs typeface="Times New Roman"/>
              </a:rPr>
              <a:t>Sto</a:t>
            </a:r>
            <a:r>
              <a:rPr sz="6600" spc="875" dirty="0">
                <a:solidFill>
                  <a:srgbClr val="191919"/>
                </a:solidFill>
                <a:latin typeface="Times New Roman"/>
                <a:cs typeface="Times New Roman"/>
              </a:rPr>
              <a:t>p</a:t>
            </a:r>
            <a:r>
              <a:rPr sz="6600" spc="585" dirty="0">
                <a:solidFill>
                  <a:srgbClr val="191919"/>
                </a:solidFill>
                <a:latin typeface="Times New Roman"/>
                <a:cs typeface="Times New Roman"/>
              </a:rPr>
              <a:t>-and-Copy</a:t>
            </a:r>
            <a:endParaRPr sz="6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4190" y="555293"/>
            <a:ext cx="9075420" cy="7540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26875"/>
            <a:r>
              <a:rPr spc="509" dirty="0"/>
              <a:t>Im</a:t>
            </a:r>
            <a:r>
              <a:rPr spc="615" dirty="0"/>
              <a:t>pr</a:t>
            </a:r>
            <a:r>
              <a:rPr spc="349" dirty="0"/>
              <a:t>ovi</a:t>
            </a:r>
            <a:r>
              <a:rPr spc="400" dirty="0"/>
              <a:t>n</a:t>
            </a:r>
            <a:r>
              <a:rPr spc="615" dirty="0"/>
              <a:t>g</a:t>
            </a:r>
            <a:r>
              <a:rPr spc="290" dirty="0"/>
              <a:t> </a:t>
            </a:r>
            <a:r>
              <a:rPr spc="330" dirty="0"/>
              <a:t>P</a:t>
            </a:r>
            <a:r>
              <a:rPr spc="625" dirty="0"/>
              <a:t>er</a:t>
            </a:r>
            <a:r>
              <a:rPr spc="405" dirty="0"/>
              <a:t>for</a:t>
            </a:r>
            <a:r>
              <a:rPr spc="750" dirty="0"/>
              <a:t>m</a:t>
            </a:r>
            <a:r>
              <a:rPr spc="660" dirty="0"/>
              <a:t>a</a:t>
            </a:r>
            <a:r>
              <a:rPr spc="610" dirty="0"/>
              <a:t>n</a:t>
            </a:r>
            <a:r>
              <a:rPr spc="575" dirty="0"/>
              <a:t>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2770" y="1852929"/>
            <a:ext cx="131444" cy="169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1100" spc="195" dirty="0">
                <a:solidFill>
                  <a:srgbClr val="191919"/>
                </a:solidFill>
                <a:latin typeface="Times New Roman"/>
                <a:cs typeface="Times New Roman"/>
              </a:rPr>
              <a:t>●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5339" y="1758493"/>
            <a:ext cx="8686800" cy="15867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>
              <a:lnSpc>
                <a:spcPct val="97000"/>
              </a:lnSpc>
            </a:pPr>
            <a:r>
              <a:rPr sz="2400" spc="229" dirty="0">
                <a:solidFill>
                  <a:srgbClr val="191919"/>
                </a:solidFill>
                <a:latin typeface="Times New Roman"/>
                <a:cs typeface="Times New Roman"/>
              </a:rPr>
              <a:t>Th</a:t>
            </a:r>
            <a:r>
              <a:rPr sz="2400" spc="330" dirty="0">
                <a:solidFill>
                  <a:srgbClr val="191919"/>
                </a:solidFill>
                <a:latin typeface="Times New Roman"/>
                <a:cs typeface="Times New Roman"/>
              </a:rPr>
              <a:t>er</a:t>
            </a:r>
            <a:r>
              <a:rPr sz="2400" spc="38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400" spc="17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400" spc="349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400" spc="345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400" spc="349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400" spc="15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400" spc="409" dirty="0">
                <a:solidFill>
                  <a:srgbClr val="191919"/>
                </a:solidFill>
                <a:latin typeface="Times New Roman"/>
                <a:cs typeface="Times New Roman"/>
              </a:rPr>
              <a:t>m</a:t>
            </a:r>
            <a:r>
              <a:rPr sz="2400" spc="345" dirty="0">
                <a:solidFill>
                  <a:srgbClr val="191919"/>
                </a:solidFill>
                <a:latin typeface="Times New Roman"/>
                <a:cs typeface="Times New Roman"/>
              </a:rPr>
              <a:t>an</a:t>
            </a:r>
            <a:r>
              <a:rPr sz="2400" spc="140" dirty="0">
                <a:solidFill>
                  <a:srgbClr val="191919"/>
                </a:solidFill>
                <a:latin typeface="Times New Roman"/>
                <a:cs typeface="Times New Roman"/>
              </a:rPr>
              <a:t>y</a:t>
            </a:r>
            <a:r>
              <a:rPr sz="2400" spc="17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400" spc="305" dirty="0">
                <a:solidFill>
                  <a:srgbClr val="191919"/>
                </a:solidFill>
                <a:latin typeface="Times New Roman"/>
                <a:cs typeface="Times New Roman"/>
              </a:rPr>
              <a:t>w</a:t>
            </a:r>
            <a:r>
              <a:rPr sz="2400" spc="23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400" spc="274" dirty="0">
                <a:solidFill>
                  <a:srgbClr val="191919"/>
                </a:solidFill>
                <a:latin typeface="Times New Roman"/>
                <a:cs typeface="Times New Roman"/>
              </a:rPr>
              <a:t>y</a:t>
            </a:r>
            <a:r>
              <a:rPr sz="2400" spc="285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400" spc="16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400" spc="290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400" spc="240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400" spc="16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400" spc="95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400" spc="409" dirty="0">
                <a:solidFill>
                  <a:srgbClr val="191919"/>
                </a:solidFill>
                <a:latin typeface="Times New Roman"/>
                <a:cs typeface="Times New Roman"/>
              </a:rPr>
              <a:t>m</a:t>
            </a:r>
            <a:r>
              <a:rPr sz="2400" spc="325" dirty="0">
                <a:solidFill>
                  <a:srgbClr val="191919"/>
                </a:solidFill>
                <a:latin typeface="Times New Roman"/>
                <a:cs typeface="Times New Roman"/>
              </a:rPr>
              <a:t>p</a:t>
            </a:r>
            <a:r>
              <a:rPr sz="2400" spc="229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400" spc="340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400" spc="140" dirty="0">
                <a:solidFill>
                  <a:srgbClr val="191919"/>
                </a:solidFill>
                <a:latin typeface="Times New Roman"/>
                <a:cs typeface="Times New Roman"/>
              </a:rPr>
              <a:t>v</a:t>
            </a:r>
            <a:r>
              <a:rPr sz="2400" spc="349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400" spc="15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400" spc="360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400" spc="16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400" spc="335" dirty="0">
                <a:solidFill>
                  <a:srgbClr val="191919"/>
                </a:solidFill>
                <a:latin typeface="Times New Roman"/>
                <a:cs typeface="Times New Roman"/>
              </a:rPr>
              <a:t>p</a:t>
            </a:r>
            <a:r>
              <a:rPr sz="2400" spc="229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400" spc="340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400" spc="325" dirty="0">
                <a:solidFill>
                  <a:srgbClr val="191919"/>
                </a:solidFill>
                <a:latin typeface="Times New Roman"/>
                <a:cs typeface="Times New Roman"/>
              </a:rPr>
              <a:t>g</a:t>
            </a:r>
            <a:r>
              <a:rPr sz="2400" spc="345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400" spc="349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400" spc="409" dirty="0">
                <a:solidFill>
                  <a:srgbClr val="191919"/>
                </a:solidFill>
                <a:latin typeface="Times New Roman"/>
                <a:cs typeface="Times New Roman"/>
              </a:rPr>
              <a:t>m</a:t>
            </a:r>
            <a:r>
              <a:rPr sz="2400" spc="250" dirty="0">
                <a:solidFill>
                  <a:srgbClr val="191919"/>
                </a:solidFill>
                <a:latin typeface="Times New Roman"/>
                <a:cs typeface="Times New Roman"/>
              </a:rPr>
              <a:t>'s</a:t>
            </a:r>
            <a:r>
              <a:rPr sz="2400" spc="22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400" spc="335" dirty="0">
                <a:solidFill>
                  <a:srgbClr val="191919"/>
                </a:solidFill>
                <a:latin typeface="Times New Roman"/>
                <a:cs typeface="Times New Roman"/>
              </a:rPr>
              <a:t>pe</a:t>
            </a:r>
            <a:r>
              <a:rPr sz="2400" spc="190" dirty="0">
                <a:solidFill>
                  <a:srgbClr val="191919"/>
                </a:solidFill>
                <a:latin typeface="Times New Roman"/>
                <a:cs typeface="Times New Roman"/>
              </a:rPr>
              <a:t>rf</a:t>
            </a:r>
            <a:r>
              <a:rPr sz="2400" spc="274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400" spc="370" dirty="0">
                <a:solidFill>
                  <a:srgbClr val="191919"/>
                </a:solidFill>
                <a:latin typeface="Times New Roman"/>
                <a:cs typeface="Times New Roman"/>
              </a:rPr>
              <a:t>rm</a:t>
            </a:r>
            <a:r>
              <a:rPr sz="2400" spc="320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400" spc="370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400" spc="270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400" spc="32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400" spc="185" dirty="0">
                <a:solidFill>
                  <a:srgbClr val="191919"/>
                </a:solidFill>
                <a:latin typeface="Times New Roman"/>
                <a:cs typeface="Times New Roman"/>
              </a:rPr>
              <a:t>,</a:t>
            </a:r>
            <a:r>
              <a:rPr sz="2400" spc="17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400" spc="280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400" spc="235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400" spc="409" dirty="0">
                <a:solidFill>
                  <a:srgbClr val="191919"/>
                </a:solidFill>
                <a:latin typeface="Times New Roman"/>
                <a:cs typeface="Times New Roman"/>
              </a:rPr>
              <a:t>m</a:t>
            </a:r>
            <a:r>
              <a:rPr sz="2400" spc="349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400" spc="16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400" spc="235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400" spc="85" dirty="0">
                <a:solidFill>
                  <a:srgbClr val="191919"/>
                </a:solidFill>
                <a:latin typeface="Times New Roman"/>
                <a:cs typeface="Times New Roman"/>
              </a:rPr>
              <a:t>f</a:t>
            </a:r>
            <a:r>
              <a:rPr sz="2400" spc="16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400" spc="305" dirty="0">
                <a:solidFill>
                  <a:srgbClr val="191919"/>
                </a:solidFill>
                <a:latin typeface="Times New Roman"/>
                <a:cs typeface="Times New Roman"/>
              </a:rPr>
              <a:t>w</a:t>
            </a:r>
            <a:r>
              <a:rPr sz="2400" spc="335" dirty="0">
                <a:solidFill>
                  <a:srgbClr val="191919"/>
                </a:solidFill>
                <a:latin typeface="Times New Roman"/>
                <a:cs typeface="Times New Roman"/>
              </a:rPr>
              <a:t>h</a:t>
            </a:r>
            <a:r>
              <a:rPr sz="2400" spc="95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400" spc="270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400" spc="335" dirty="0">
                <a:solidFill>
                  <a:srgbClr val="191919"/>
                </a:solidFill>
                <a:latin typeface="Times New Roman"/>
                <a:cs typeface="Times New Roman"/>
              </a:rPr>
              <a:t>h</a:t>
            </a:r>
            <a:r>
              <a:rPr sz="2400" spc="17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400" spc="270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400" spc="320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400" spc="370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400" spc="17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400" spc="325" dirty="0">
                <a:solidFill>
                  <a:srgbClr val="191919"/>
                </a:solidFill>
                <a:latin typeface="Times New Roman"/>
                <a:cs typeface="Times New Roman"/>
              </a:rPr>
              <a:t>b</a:t>
            </a:r>
            <a:r>
              <a:rPr sz="2400" spc="349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400" spc="16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400" spc="95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400" spc="409" dirty="0">
                <a:solidFill>
                  <a:srgbClr val="191919"/>
                </a:solidFill>
                <a:latin typeface="Times New Roman"/>
                <a:cs typeface="Times New Roman"/>
              </a:rPr>
              <a:t>m</a:t>
            </a:r>
            <a:r>
              <a:rPr sz="2400" spc="325" dirty="0">
                <a:solidFill>
                  <a:srgbClr val="191919"/>
                </a:solidFill>
                <a:latin typeface="Times New Roman"/>
                <a:cs typeface="Times New Roman"/>
              </a:rPr>
              <a:t>p</a:t>
            </a:r>
            <a:r>
              <a:rPr sz="2400" spc="229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400" spc="340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400" spc="140" dirty="0">
                <a:solidFill>
                  <a:srgbClr val="191919"/>
                </a:solidFill>
                <a:latin typeface="Times New Roman"/>
                <a:cs typeface="Times New Roman"/>
              </a:rPr>
              <a:t>v</a:t>
            </a:r>
            <a:r>
              <a:rPr sz="2400" spc="31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400" spc="360" dirty="0">
                <a:solidFill>
                  <a:srgbClr val="191919"/>
                </a:solidFill>
                <a:latin typeface="Times New Roman"/>
                <a:cs typeface="Times New Roman"/>
              </a:rPr>
              <a:t>d</a:t>
            </a:r>
            <a:r>
              <a:rPr sz="2400" spc="16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400" spc="335" dirty="0">
                <a:solidFill>
                  <a:srgbClr val="191919"/>
                </a:solidFill>
                <a:latin typeface="Times New Roman"/>
                <a:cs typeface="Times New Roman"/>
              </a:rPr>
              <a:t>b</a:t>
            </a:r>
            <a:r>
              <a:rPr sz="2400" spc="140" dirty="0">
                <a:solidFill>
                  <a:srgbClr val="191919"/>
                </a:solidFill>
                <a:latin typeface="Times New Roman"/>
                <a:cs typeface="Times New Roman"/>
              </a:rPr>
              <a:t>y</a:t>
            </a:r>
            <a:r>
              <a:rPr sz="2400" spc="16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400" spc="360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400" spc="16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400" spc="325" dirty="0">
                <a:solidFill>
                  <a:srgbClr val="191919"/>
                </a:solidFill>
                <a:latin typeface="Times New Roman"/>
                <a:cs typeface="Times New Roman"/>
              </a:rPr>
              <a:t>g</a:t>
            </a:r>
            <a:r>
              <a:rPr sz="2400" spc="235" dirty="0">
                <a:solidFill>
                  <a:srgbClr val="191919"/>
                </a:solidFill>
                <a:latin typeface="Times New Roman"/>
                <a:cs typeface="Times New Roman"/>
              </a:rPr>
              <a:t>oo</a:t>
            </a:r>
            <a:r>
              <a:rPr sz="2400" spc="335" dirty="0">
                <a:solidFill>
                  <a:srgbClr val="191919"/>
                </a:solidFill>
                <a:latin typeface="Times New Roman"/>
                <a:cs typeface="Times New Roman"/>
              </a:rPr>
              <a:t>d</a:t>
            </a:r>
            <a:r>
              <a:rPr sz="2400" spc="250" dirty="0">
                <a:solidFill>
                  <a:srgbClr val="191919"/>
                </a:solidFill>
                <a:latin typeface="Times New Roman"/>
                <a:cs typeface="Times New Roman"/>
              </a:rPr>
              <a:t> g</a:t>
            </a:r>
            <a:r>
              <a:rPr sz="2400" spc="349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400" spc="345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400" spc="325" dirty="0">
                <a:solidFill>
                  <a:srgbClr val="191919"/>
                </a:solidFill>
                <a:latin typeface="Times New Roman"/>
                <a:cs typeface="Times New Roman"/>
              </a:rPr>
              <a:t>b</a:t>
            </a:r>
            <a:r>
              <a:rPr sz="2400" spc="320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400" spc="370" dirty="0">
                <a:solidFill>
                  <a:srgbClr val="191919"/>
                </a:solidFill>
                <a:latin typeface="Times New Roman"/>
                <a:cs typeface="Times New Roman"/>
              </a:rPr>
              <a:t>g</a:t>
            </a:r>
            <a:r>
              <a:rPr sz="2400" spc="349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400" spc="15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400" spc="270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400" spc="235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400" spc="95" dirty="0">
                <a:solidFill>
                  <a:srgbClr val="191919"/>
                </a:solidFill>
                <a:latin typeface="Times New Roman"/>
                <a:cs typeface="Times New Roman"/>
              </a:rPr>
              <a:t>ll</a:t>
            </a:r>
            <a:r>
              <a:rPr sz="2400" spc="310" dirty="0">
                <a:solidFill>
                  <a:srgbClr val="191919"/>
                </a:solidFill>
                <a:latin typeface="Times New Roman"/>
                <a:cs typeface="Times New Roman"/>
              </a:rPr>
              <a:t>ec</a:t>
            </a:r>
            <a:r>
              <a:rPr sz="2400" spc="290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400" spc="235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400" spc="240" dirty="0">
                <a:solidFill>
                  <a:srgbClr val="191919"/>
                </a:solidFill>
                <a:latin typeface="Times New Roman"/>
                <a:cs typeface="Times New Roman"/>
              </a:rPr>
              <a:t>r:</a:t>
            </a:r>
            <a:endParaRPr sz="2400" dirty="0">
              <a:latin typeface="Times New Roman"/>
              <a:cs typeface="Times New Roman"/>
            </a:endParaRPr>
          </a:p>
          <a:p>
            <a:pPr marL="12696">
              <a:spcBef>
                <a:spcPts val="1000"/>
              </a:spcBef>
            </a:pPr>
            <a:r>
              <a:rPr sz="2400" b="1" spc="190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2400" b="1" spc="395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400" b="1" spc="290" dirty="0">
                <a:solidFill>
                  <a:srgbClr val="0000FF"/>
                </a:solidFill>
                <a:latin typeface="Times New Roman"/>
                <a:cs typeface="Times New Roman"/>
              </a:rPr>
              <a:t>cr</a:t>
            </a:r>
            <a:r>
              <a:rPr sz="2400" b="1" spc="445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400" b="1" spc="349" dirty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2400" b="1" spc="345" dirty="0">
                <a:solidFill>
                  <a:srgbClr val="0000FF"/>
                </a:solidFill>
                <a:latin typeface="Times New Roman"/>
                <a:cs typeface="Times New Roman"/>
              </a:rPr>
              <a:t>sin</a:t>
            </a:r>
            <a:r>
              <a:rPr sz="2400" b="1" spc="465" dirty="0">
                <a:solidFill>
                  <a:srgbClr val="0000FF"/>
                </a:solidFill>
                <a:latin typeface="Times New Roman"/>
                <a:cs typeface="Times New Roman"/>
              </a:rPr>
              <a:t>g</a:t>
            </a:r>
            <a:r>
              <a:rPr sz="2400" b="1" spc="23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b="1" spc="320" dirty="0">
                <a:solidFill>
                  <a:srgbClr val="0000FF"/>
                </a:solidFill>
                <a:latin typeface="Times New Roman"/>
                <a:cs typeface="Times New Roman"/>
              </a:rPr>
              <a:t>lo</a:t>
            </a:r>
            <a:r>
              <a:rPr sz="2400" b="1" spc="375" dirty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sz="2400" b="1" spc="345" dirty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2400" b="1" spc="240" dirty="0">
                <a:solidFill>
                  <a:srgbClr val="0000FF"/>
                </a:solidFill>
                <a:latin typeface="Times New Roman"/>
                <a:cs typeface="Times New Roman"/>
              </a:rPr>
              <a:t>li</a:t>
            </a:r>
            <a:r>
              <a:rPr sz="2400" b="1" spc="285" dirty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400" b="1" spc="215" dirty="0">
                <a:solidFill>
                  <a:srgbClr val="0000FF"/>
                </a:solidFill>
                <a:latin typeface="Times New Roman"/>
                <a:cs typeface="Times New Roman"/>
              </a:rPr>
              <a:t>y</a:t>
            </a:r>
            <a:r>
              <a:rPr sz="2400" spc="160" dirty="0">
                <a:solidFill>
                  <a:srgbClr val="191919"/>
                </a:solidFill>
                <a:latin typeface="Times New Roman"/>
                <a:cs typeface="Times New Roman"/>
              </a:rPr>
              <a:t>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2770" y="3054350"/>
            <a:ext cx="131444" cy="169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1100" spc="195" dirty="0">
                <a:solidFill>
                  <a:srgbClr val="191919"/>
                </a:solidFill>
                <a:latin typeface="Times New Roman"/>
                <a:cs typeface="Times New Roman"/>
              </a:rPr>
              <a:t>●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96620" y="3536952"/>
            <a:ext cx="11874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900" spc="180" dirty="0">
                <a:solidFill>
                  <a:srgbClr val="191919"/>
                </a:solidFill>
                <a:latin typeface="Times New Roman"/>
                <a:cs typeface="Times New Roman"/>
              </a:rPr>
              <a:t>●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39190" y="3460496"/>
            <a:ext cx="8944610" cy="1351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>
              <a:lnSpc>
                <a:spcPts val="2438"/>
              </a:lnSpc>
            </a:pPr>
            <a:r>
              <a:rPr sz="2100" spc="385" dirty="0">
                <a:solidFill>
                  <a:srgbClr val="191919"/>
                </a:solidFill>
                <a:latin typeface="Times New Roman"/>
                <a:cs typeface="Times New Roman"/>
              </a:rPr>
              <a:t>M</a:t>
            </a:r>
            <a:r>
              <a:rPr sz="2100" spc="19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100" spc="274" dirty="0">
                <a:solidFill>
                  <a:srgbClr val="191919"/>
                </a:solidFill>
                <a:latin typeface="Times New Roman"/>
                <a:cs typeface="Times New Roman"/>
              </a:rPr>
              <a:t>mo</a:t>
            </a:r>
            <a:r>
              <a:rPr sz="2100" spc="300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100" spc="125" dirty="0">
                <a:solidFill>
                  <a:srgbClr val="191919"/>
                </a:solidFill>
                <a:latin typeface="Times New Roman"/>
                <a:cs typeface="Times New Roman"/>
              </a:rPr>
              <a:t>y</a:t>
            </a:r>
            <a:r>
              <a:rPr sz="2100" spc="146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100" spc="229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100" spc="310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100" spc="240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100" spc="285" dirty="0">
                <a:solidFill>
                  <a:srgbClr val="191919"/>
                </a:solidFill>
                <a:latin typeface="Times New Roman"/>
                <a:cs typeface="Times New Roman"/>
              </a:rPr>
              <a:t>h</a:t>
            </a:r>
            <a:r>
              <a:rPr sz="2100" spc="30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100" spc="250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100" spc="14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100" spc="204" dirty="0" smtClean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100" spc="160" dirty="0" smtClean="0">
                <a:solidFill>
                  <a:srgbClr val="191919"/>
                </a:solidFill>
                <a:latin typeface="Times New Roman"/>
                <a:cs typeface="Times New Roman"/>
              </a:rPr>
              <a:t>ft</a:t>
            </a:r>
            <a:r>
              <a:rPr sz="2100" spc="305" dirty="0" smtClean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100" spc="290" dirty="0" smtClean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100" spc="150" dirty="0" smtClean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100" spc="285" dirty="0">
                <a:solidFill>
                  <a:srgbClr val="191919"/>
                </a:solidFill>
                <a:latin typeface="Times New Roman"/>
                <a:cs typeface="Times New Roman"/>
              </a:rPr>
              <a:t>d</a:t>
            </a:r>
            <a:r>
              <a:rPr sz="2100" spc="30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100" spc="175" dirty="0">
                <a:solidFill>
                  <a:srgbClr val="191919"/>
                </a:solidFill>
                <a:latin typeface="Times New Roman"/>
                <a:cs typeface="Times New Roman"/>
              </a:rPr>
              <a:t>si</a:t>
            </a:r>
            <a:r>
              <a:rPr sz="2100" spc="260" dirty="0">
                <a:solidFill>
                  <a:srgbClr val="191919"/>
                </a:solidFill>
                <a:latin typeface="Times New Roman"/>
                <a:cs typeface="Times New Roman"/>
              </a:rPr>
              <a:t>g</a:t>
            </a:r>
            <a:r>
              <a:rPr sz="2100" spc="295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100" spc="30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100" spc="290" dirty="0">
                <a:solidFill>
                  <a:srgbClr val="191919"/>
                </a:solidFill>
                <a:latin typeface="Times New Roman"/>
                <a:cs typeface="Times New Roman"/>
              </a:rPr>
              <a:t>d</a:t>
            </a:r>
            <a:r>
              <a:rPr sz="2100" spc="134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100" spc="254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100" spc="209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100" spc="134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100" spc="295" dirty="0">
                <a:solidFill>
                  <a:srgbClr val="191919"/>
                </a:solidFill>
                <a:latin typeface="Times New Roman"/>
                <a:cs typeface="Times New Roman"/>
              </a:rPr>
              <a:t>h</a:t>
            </a:r>
            <a:r>
              <a:rPr sz="2100" spc="204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100" spc="125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100" spc="240" dirty="0">
                <a:solidFill>
                  <a:srgbClr val="191919"/>
                </a:solidFill>
                <a:latin typeface="Times New Roman"/>
                <a:cs typeface="Times New Roman"/>
              </a:rPr>
              <a:t>d</a:t>
            </a:r>
            <a:r>
              <a:rPr sz="2100" spc="146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100" spc="310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100" spc="285" dirty="0">
                <a:solidFill>
                  <a:srgbClr val="191919"/>
                </a:solidFill>
                <a:latin typeface="Times New Roman"/>
                <a:cs typeface="Times New Roman"/>
              </a:rPr>
              <a:t>d</a:t>
            </a:r>
            <a:r>
              <a:rPr sz="2100" spc="180" dirty="0">
                <a:solidFill>
                  <a:srgbClr val="191919"/>
                </a:solidFill>
                <a:latin typeface="Times New Roman"/>
                <a:cs typeface="Times New Roman"/>
              </a:rPr>
              <a:t>ja</a:t>
            </a:r>
            <a:r>
              <a:rPr sz="2100" spc="229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100" spc="30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100" spc="295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100" spc="260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100" spc="134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100" spc="414" dirty="0">
                <a:solidFill>
                  <a:srgbClr val="191919"/>
                </a:solidFill>
                <a:latin typeface="Times New Roman"/>
                <a:cs typeface="Times New Roman"/>
              </a:rPr>
              <a:t>m</a:t>
            </a:r>
            <a:r>
              <a:rPr sz="2100" spc="24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100" spc="274" dirty="0">
                <a:solidFill>
                  <a:srgbClr val="191919"/>
                </a:solidFill>
                <a:latin typeface="Times New Roman"/>
                <a:cs typeface="Times New Roman"/>
              </a:rPr>
              <a:t>mo</a:t>
            </a:r>
            <a:r>
              <a:rPr sz="2100" spc="300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100" spc="125" dirty="0">
                <a:solidFill>
                  <a:srgbClr val="191919"/>
                </a:solidFill>
                <a:latin typeface="Times New Roman"/>
                <a:cs typeface="Times New Roman"/>
              </a:rPr>
              <a:t>y</a:t>
            </a:r>
            <a:r>
              <a:rPr sz="2100" spc="6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100" spc="140" dirty="0">
                <a:solidFill>
                  <a:srgbClr val="191919"/>
                </a:solidFill>
                <a:latin typeface="Times New Roman"/>
                <a:cs typeface="Times New Roman"/>
              </a:rPr>
              <a:t>lo</a:t>
            </a:r>
            <a:r>
              <a:rPr sz="2100" spc="240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100" spc="310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100" spc="254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100" spc="140" dirty="0">
                <a:solidFill>
                  <a:srgbClr val="191919"/>
                </a:solidFill>
                <a:latin typeface="Times New Roman"/>
                <a:cs typeface="Times New Roman"/>
              </a:rPr>
              <a:t>io</a:t>
            </a:r>
            <a:r>
              <a:rPr sz="2100" spc="285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100" spc="195" dirty="0">
                <a:solidFill>
                  <a:srgbClr val="191919"/>
                </a:solidFill>
                <a:latin typeface="Times New Roman"/>
                <a:cs typeface="Times New Roman"/>
              </a:rPr>
              <a:t>s.</a:t>
            </a:r>
            <a:endParaRPr sz="2100" dirty="0">
              <a:latin typeface="Times New Roman"/>
              <a:cs typeface="Times New Roman"/>
            </a:endParaRPr>
          </a:p>
          <a:p>
            <a:pPr marL="12696" marR="954842">
              <a:lnSpc>
                <a:spcPts val="2428"/>
              </a:lnSpc>
              <a:spcBef>
                <a:spcPts val="855"/>
              </a:spcBef>
            </a:pPr>
            <a:r>
              <a:rPr sz="2100" spc="245" dirty="0">
                <a:solidFill>
                  <a:srgbClr val="191919"/>
                </a:solidFill>
                <a:latin typeface="Times New Roman"/>
                <a:cs typeface="Times New Roman"/>
              </a:rPr>
              <a:t>P</a:t>
            </a:r>
            <a:r>
              <a:rPr sz="2100" spc="195" dirty="0">
                <a:solidFill>
                  <a:srgbClr val="191919"/>
                </a:solidFill>
                <a:latin typeface="Times New Roman"/>
                <a:cs typeface="Times New Roman"/>
              </a:rPr>
              <a:t>la</a:t>
            </a:r>
            <a:r>
              <a:rPr sz="2100" spc="229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100" spc="90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100" spc="285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100" spc="290" dirty="0">
                <a:solidFill>
                  <a:srgbClr val="191919"/>
                </a:solidFill>
                <a:latin typeface="Times New Roman"/>
                <a:cs typeface="Times New Roman"/>
              </a:rPr>
              <a:t>g</a:t>
            </a:r>
            <a:r>
              <a:rPr sz="2100" spc="146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100" spc="204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100" spc="285" dirty="0">
                <a:solidFill>
                  <a:srgbClr val="191919"/>
                </a:solidFill>
                <a:latin typeface="Times New Roman"/>
                <a:cs typeface="Times New Roman"/>
              </a:rPr>
              <a:t>b</a:t>
            </a:r>
            <a:r>
              <a:rPr sz="2100" spc="140" dirty="0">
                <a:solidFill>
                  <a:srgbClr val="191919"/>
                </a:solidFill>
                <a:latin typeface="Times New Roman"/>
                <a:cs typeface="Times New Roman"/>
              </a:rPr>
              <a:t>j</a:t>
            </a:r>
            <a:r>
              <a:rPr sz="2100" spc="229" dirty="0">
                <a:solidFill>
                  <a:srgbClr val="191919"/>
                </a:solidFill>
                <a:latin typeface="Times New Roman"/>
                <a:cs typeface="Times New Roman"/>
              </a:rPr>
              <a:t>ec</a:t>
            </a:r>
            <a:r>
              <a:rPr sz="2100" spc="254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100" spc="250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100" spc="14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100" spc="240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100" spc="204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100" spc="295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100" spc="270" dirty="0">
                <a:solidFill>
                  <a:srgbClr val="191919"/>
                </a:solidFill>
                <a:latin typeface="Times New Roman"/>
                <a:cs typeface="Times New Roman"/>
              </a:rPr>
              <a:t>se</a:t>
            </a:r>
            <a:r>
              <a:rPr sz="2100" spc="240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100" spc="295" dirty="0">
                <a:solidFill>
                  <a:srgbClr val="191919"/>
                </a:solidFill>
                <a:latin typeface="Times New Roman"/>
                <a:cs typeface="Times New Roman"/>
              </a:rPr>
              <a:t>u</a:t>
            </a:r>
            <a:r>
              <a:rPr sz="2100" spc="254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100" spc="69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100" spc="134" dirty="0">
                <a:solidFill>
                  <a:srgbClr val="191919"/>
                </a:solidFill>
                <a:latin typeface="Times New Roman"/>
                <a:cs typeface="Times New Roman"/>
              </a:rPr>
              <a:t>v</a:t>
            </a:r>
            <a:r>
              <a:rPr sz="2100" spc="30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100" spc="90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100" spc="125" dirty="0">
                <a:solidFill>
                  <a:srgbClr val="191919"/>
                </a:solidFill>
                <a:latin typeface="Times New Roman"/>
                <a:cs typeface="Times New Roman"/>
              </a:rPr>
              <a:t>y</a:t>
            </a:r>
            <a:r>
              <a:rPr sz="2100" spc="146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100" spc="130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100" spc="250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100" spc="146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100" spc="414" dirty="0">
                <a:solidFill>
                  <a:srgbClr val="191919"/>
                </a:solidFill>
                <a:latin typeface="Times New Roman"/>
                <a:cs typeface="Times New Roman"/>
              </a:rPr>
              <a:t>m</a:t>
            </a:r>
            <a:r>
              <a:rPr sz="2100" spc="24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100" spc="274" dirty="0">
                <a:solidFill>
                  <a:srgbClr val="191919"/>
                </a:solidFill>
                <a:latin typeface="Times New Roman"/>
                <a:cs typeface="Times New Roman"/>
              </a:rPr>
              <a:t>mo</a:t>
            </a:r>
            <a:r>
              <a:rPr sz="2100" spc="300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100" spc="125" dirty="0">
                <a:solidFill>
                  <a:srgbClr val="191919"/>
                </a:solidFill>
                <a:latin typeface="Times New Roman"/>
                <a:cs typeface="Times New Roman"/>
              </a:rPr>
              <a:t>y</a:t>
            </a:r>
            <a:r>
              <a:rPr sz="2100" spc="146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100" spc="229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100" spc="310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100" spc="290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100" spc="146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100" spc="235" dirty="0">
                <a:solidFill>
                  <a:srgbClr val="191919"/>
                </a:solidFill>
                <a:latin typeface="Times New Roman"/>
                <a:cs typeface="Times New Roman"/>
              </a:rPr>
              <a:t>imp</a:t>
            </a:r>
            <a:r>
              <a:rPr sz="2100" spc="295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100" spc="204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100" spc="125" dirty="0">
                <a:solidFill>
                  <a:srgbClr val="191919"/>
                </a:solidFill>
                <a:latin typeface="Times New Roman"/>
                <a:cs typeface="Times New Roman"/>
              </a:rPr>
              <a:t>v</a:t>
            </a:r>
            <a:r>
              <a:rPr sz="2100" spc="30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100" spc="17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100" spc="285" dirty="0">
                <a:solidFill>
                  <a:srgbClr val="191919"/>
                </a:solidFill>
                <a:latin typeface="Times New Roman"/>
                <a:cs typeface="Times New Roman"/>
              </a:rPr>
              <a:t>p</a:t>
            </a:r>
            <a:r>
              <a:rPr sz="2100" spc="30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100" spc="300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100" spc="134" dirty="0">
                <a:solidFill>
                  <a:srgbClr val="191919"/>
                </a:solidFill>
                <a:latin typeface="Times New Roman"/>
                <a:cs typeface="Times New Roman"/>
              </a:rPr>
              <a:t>fo</a:t>
            </a:r>
            <a:r>
              <a:rPr sz="2100" spc="300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100" spc="325" dirty="0">
                <a:solidFill>
                  <a:srgbClr val="191919"/>
                </a:solidFill>
                <a:latin typeface="Times New Roman"/>
                <a:cs typeface="Times New Roman"/>
              </a:rPr>
              <a:t>ma</a:t>
            </a:r>
            <a:r>
              <a:rPr sz="2100" spc="295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100" spc="229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100" spc="30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100" spc="146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100" spc="285" dirty="0">
                <a:solidFill>
                  <a:srgbClr val="191919"/>
                </a:solidFill>
                <a:latin typeface="Times New Roman"/>
                <a:cs typeface="Times New Roman"/>
              </a:rPr>
              <a:t>b</a:t>
            </a:r>
            <a:r>
              <a:rPr sz="2100" spc="125" dirty="0">
                <a:solidFill>
                  <a:srgbClr val="191919"/>
                </a:solidFill>
                <a:latin typeface="Times New Roman"/>
                <a:cs typeface="Times New Roman"/>
              </a:rPr>
              <a:t>y</a:t>
            </a:r>
            <a:r>
              <a:rPr sz="2100" spc="146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100" spc="300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100" spc="30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100" spc="285" dirty="0">
                <a:solidFill>
                  <a:srgbClr val="191919"/>
                </a:solidFill>
                <a:latin typeface="Times New Roman"/>
                <a:cs typeface="Times New Roman"/>
              </a:rPr>
              <a:t>d</a:t>
            </a:r>
            <a:r>
              <a:rPr sz="2100" spc="295" dirty="0">
                <a:solidFill>
                  <a:srgbClr val="191919"/>
                </a:solidFill>
                <a:latin typeface="Times New Roman"/>
                <a:cs typeface="Times New Roman"/>
              </a:rPr>
              <a:t>u</a:t>
            </a:r>
            <a:r>
              <a:rPr sz="2100" spc="240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100" spc="130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100" spc="254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100" spc="290" dirty="0">
                <a:solidFill>
                  <a:srgbClr val="191919"/>
                </a:solidFill>
                <a:latin typeface="Times New Roman"/>
                <a:cs typeface="Times New Roman"/>
              </a:rPr>
              <a:t>g</a:t>
            </a:r>
            <a:r>
              <a:rPr sz="2100" spc="134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100" spc="240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100" spc="300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100" spc="240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100" spc="295" dirty="0">
                <a:solidFill>
                  <a:srgbClr val="191919"/>
                </a:solidFill>
                <a:latin typeface="Times New Roman"/>
                <a:cs typeface="Times New Roman"/>
              </a:rPr>
              <a:t>h</a:t>
            </a:r>
            <a:r>
              <a:rPr sz="2100" spc="30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100" spc="146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100" spc="245" dirty="0">
                <a:solidFill>
                  <a:srgbClr val="191919"/>
                </a:solidFill>
                <a:latin typeface="Times New Roman"/>
                <a:cs typeface="Times New Roman"/>
              </a:rPr>
              <a:t>miss</a:t>
            </a:r>
            <a:r>
              <a:rPr sz="2100" spc="24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100" spc="195" dirty="0">
                <a:solidFill>
                  <a:srgbClr val="191919"/>
                </a:solidFill>
                <a:latin typeface="Times New Roman"/>
                <a:cs typeface="Times New Roman"/>
              </a:rPr>
              <a:t>s.</a:t>
            </a:r>
            <a:endParaRPr sz="21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96620" y="4263391"/>
            <a:ext cx="11874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900" spc="180" dirty="0">
                <a:solidFill>
                  <a:srgbClr val="191919"/>
                </a:solidFill>
                <a:latin typeface="Times New Roman"/>
                <a:cs typeface="Times New Roman"/>
              </a:rPr>
              <a:t>●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2770" y="5001259"/>
            <a:ext cx="131444" cy="169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1100" spc="195" dirty="0">
                <a:solidFill>
                  <a:srgbClr val="191919"/>
                </a:solidFill>
                <a:latin typeface="Times New Roman"/>
                <a:cs typeface="Times New Roman"/>
              </a:rPr>
              <a:t>●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5341" y="4897122"/>
            <a:ext cx="4841875" cy="379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2400" b="1" spc="190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2400" b="1" spc="395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400" b="1" spc="290" dirty="0">
                <a:solidFill>
                  <a:srgbClr val="0000FF"/>
                </a:solidFill>
                <a:latin typeface="Times New Roman"/>
                <a:cs typeface="Times New Roman"/>
              </a:rPr>
              <a:t>cr</a:t>
            </a:r>
            <a:r>
              <a:rPr sz="2400" b="1" spc="445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400" b="1" spc="349" dirty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2400" b="1" spc="345" dirty="0">
                <a:solidFill>
                  <a:srgbClr val="0000FF"/>
                </a:solidFill>
                <a:latin typeface="Times New Roman"/>
                <a:cs typeface="Times New Roman"/>
              </a:rPr>
              <a:t>sin</a:t>
            </a:r>
            <a:r>
              <a:rPr sz="2400" b="1" spc="465" dirty="0">
                <a:solidFill>
                  <a:srgbClr val="0000FF"/>
                </a:solidFill>
                <a:latin typeface="Times New Roman"/>
                <a:cs typeface="Times New Roman"/>
              </a:rPr>
              <a:t>g</a:t>
            </a:r>
            <a:r>
              <a:rPr sz="2400" b="1" spc="23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b="1" spc="345" dirty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2400" b="1" spc="250" dirty="0">
                <a:solidFill>
                  <a:srgbClr val="0000FF"/>
                </a:solidFill>
                <a:latin typeface="Times New Roman"/>
                <a:cs typeface="Times New Roman"/>
              </a:rPr>
              <a:t>l</a:t>
            </a:r>
            <a:r>
              <a:rPr sz="2400" b="1" spc="220" dirty="0">
                <a:solidFill>
                  <a:srgbClr val="0000FF"/>
                </a:solidFill>
                <a:latin typeface="Times New Roman"/>
                <a:cs typeface="Times New Roman"/>
              </a:rPr>
              <a:t>l</a:t>
            </a:r>
            <a:r>
              <a:rPr sz="2400" b="1" spc="390" dirty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sz="2400" b="1" spc="395" dirty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sz="2400" b="1" spc="345" dirty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2400" b="1" spc="290" dirty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400" b="1" spc="300" dirty="0">
                <a:solidFill>
                  <a:srgbClr val="0000FF"/>
                </a:solidFill>
                <a:latin typeface="Times New Roman"/>
                <a:cs typeface="Times New Roman"/>
              </a:rPr>
              <a:t>io</a:t>
            </a:r>
            <a:r>
              <a:rPr sz="2400" b="1" spc="440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400" b="1" spc="229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b="1" spc="414" dirty="0">
                <a:solidFill>
                  <a:srgbClr val="0000FF"/>
                </a:solidFill>
                <a:latin typeface="Times New Roman"/>
                <a:cs typeface="Times New Roman"/>
              </a:rPr>
              <a:t>s</a:t>
            </a:r>
            <a:r>
              <a:rPr sz="2400" b="1" spc="434" dirty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sz="2400" b="1" spc="340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400" b="1" spc="445" dirty="0">
                <a:solidFill>
                  <a:srgbClr val="0000FF"/>
                </a:solidFill>
                <a:latin typeface="Times New Roman"/>
                <a:cs typeface="Times New Roman"/>
              </a:rPr>
              <a:t>e</a:t>
            </a:r>
            <a:r>
              <a:rPr sz="2400" b="1" spc="365" dirty="0">
                <a:solidFill>
                  <a:srgbClr val="0000FF"/>
                </a:solidFill>
                <a:latin typeface="Times New Roman"/>
                <a:cs typeface="Times New Roman"/>
              </a:rPr>
              <a:t>d</a:t>
            </a:r>
            <a:r>
              <a:rPr sz="2400" spc="160" dirty="0">
                <a:solidFill>
                  <a:srgbClr val="191919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96620" y="5483861"/>
            <a:ext cx="11874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900" spc="180" dirty="0">
                <a:solidFill>
                  <a:srgbClr val="191919"/>
                </a:solidFill>
                <a:latin typeface="Times New Roman"/>
                <a:cs typeface="Times New Roman"/>
              </a:rPr>
              <a:t>●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39191" y="5407405"/>
            <a:ext cx="8278495" cy="1352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>
              <a:lnSpc>
                <a:spcPts val="2438"/>
              </a:lnSpc>
            </a:pPr>
            <a:r>
              <a:rPr sz="2100" spc="285" dirty="0">
                <a:solidFill>
                  <a:srgbClr val="191919"/>
                </a:solidFill>
                <a:latin typeface="Times New Roman"/>
                <a:cs typeface="Times New Roman"/>
              </a:rPr>
              <a:t>Man</a:t>
            </a:r>
            <a:r>
              <a:rPr sz="2100" spc="125" dirty="0">
                <a:solidFill>
                  <a:srgbClr val="191919"/>
                </a:solidFill>
                <a:latin typeface="Times New Roman"/>
                <a:cs typeface="Times New Roman"/>
              </a:rPr>
              <a:t>y</a:t>
            </a:r>
            <a:r>
              <a:rPr sz="2100" spc="146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100" spc="90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100" spc="300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100" spc="295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100" spc="285" dirty="0">
                <a:solidFill>
                  <a:srgbClr val="191919"/>
                </a:solidFill>
                <a:latin typeface="Times New Roman"/>
                <a:cs typeface="Times New Roman"/>
              </a:rPr>
              <a:t>g</a:t>
            </a:r>
            <a:r>
              <a:rPr sz="2100" spc="295" dirty="0">
                <a:solidFill>
                  <a:srgbClr val="191919"/>
                </a:solidFill>
                <a:latin typeface="Times New Roman"/>
                <a:cs typeface="Times New Roman"/>
              </a:rPr>
              <a:t>u</a:t>
            </a:r>
            <a:r>
              <a:rPr sz="2100" spc="310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100" spc="285" dirty="0">
                <a:solidFill>
                  <a:srgbClr val="191919"/>
                </a:solidFill>
                <a:latin typeface="Times New Roman"/>
                <a:cs typeface="Times New Roman"/>
              </a:rPr>
              <a:t>g</a:t>
            </a:r>
            <a:r>
              <a:rPr sz="2100" spc="30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100" spc="250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100" spc="14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100" spc="134" dirty="0">
                <a:solidFill>
                  <a:srgbClr val="191919"/>
                </a:solidFill>
                <a:latin typeface="Times New Roman"/>
                <a:cs typeface="Times New Roman"/>
              </a:rPr>
              <a:t>(J</a:t>
            </a:r>
            <a:r>
              <a:rPr sz="2100" spc="160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100" spc="125" dirty="0">
                <a:solidFill>
                  <a:srgbClr val="191919"/>
                </a:solidFill>
                <a:latin typeface="Times New Roman"/>
                <a:cs typeface="Times New Roman"/>
              </a:rPr>
              <a:t>v</a:t>
            </a:r>
            <a:r>
              <a:rPr sz="2100" spc="310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100" spc="140" dirty="0">
                <a:solidFill>
                  <a:srgbClr val="191919"/>
                </a:solidFill>
                <a:latin typeface="Times New Roman"/>
                <a:cs typeface="Times New Roman"/>
              </a:rPr>
              <a:t>, </a:t>
            </a:r>
            <a:r>
              <a:rPr sz="2100" spc="305" dirty="0">
                <a:solidFill>
                  <a:srgbClr val="191919"/>
                </a:solidFill>
                <a:latin typeface="Times New Roman"/>
                <a:cs typeface="Times New Roman"/>
              </a:rPr>
              <a:t>H</a:t>
            </a:r>
            <a:r>
              <a:rPr sz="2100" spc="310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100" spc="254" dirty="0">
                <a:solidFill>
                  <a:srgbClr val="191919"/>
                </a:solidFill>
                <a:latin typeface="Times New Roman"/>
                <a:cs typeface="Times New Roman"/>
              </a:rPr>
              <a:t>sk</a:t>
            </a:r>
            <a:r>
              <a:rPr sz="2100" spc="26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100" spc="105" dirty="0">
                <a:solidFill>
                  <a:srgbClr val="191919"/>
                </a:solidFill>
                <a:latin typeface="Times New Roman"/>
                <a:cs typeface="Times New Roman"/>
              </a:rPr>
              <a:t>ll</a:t>
            </a:r>
            <a:r>
              <a:rPr sz="2100" spc="95" dirty="0">
                <a:solidFill>
                  <a:srgbClr val="191919"/>
                </a:solidFill>
                <a:latin typeface="Times New Roman"/>
                <a:cs typeface="Times New Roman"/>
              </a:rPr>
              <a:t>,</a:t>
            </a:r>
            <a:r>
              <a:rPr sz="2100" spc="15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100" spc="240" dirty="0">
                <a:solidFill>
                  <a:srgbClr val="191919"/>
                </a:solidFill>
                <a:latin typeface="Times New Roman"/>
                <a:cs typeface="Times New Roman"/>
              </a:rPr>
              <a:t>P</a:t>
            </a:r>
            <a:r>
              <a:rPr sz="2100" spc="125" dirty="0">
                <a:solidFill>
                  <a:srgbClr val="191919"/>
                </a:solidFill>
                <a:latin typeface="Times New Roman"/>
                <a:cs typeface="Times New Roman"/>
              </a:rPr>
              <a:t>y</a:t>
            </a:r>
            <a:r>
              <a:rPr sz="2100" spc="254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100" spc="295" dirty="0">
                <a:solidFill>
                  <a:srgbClr val="191919"/>
                </a:solidFill>
                <a:latin typeface="Times New Roman"/>
                <a:cs typeface="Times New Roman"/>
              </a:rPr>
              <a:t>h</a:t>
            </a:r>
            <a:r>
              <a:rPr sz="2100" spc="204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100" spc="285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100" spc="140" dirty="0">
                <a:solidFill>
                  <a:srgbClr val="191919"/>
                </a:solidFill>
                <a:latin typeface="Times New Roman"/>
                <a:cs typeface="Times New Roman"/>
              </a:rPr>
              <a:t>,</a:t>
            </a:r>
            <a:r>
              <a:rPr sz="2100" spc="15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100" spc="30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100" spc="260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100" spc="229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100" spc="140" dirty="0">
                <a:solidFill>
                  <a:srgbClr val="191919"/>
                </a:solidFill>
                <a:latin typeface="Times New Roman"/>
                <a:cs typeface="Times New Roman"/>
              </a:rPr>
              <a:t>.</a:t>
            </a:r>
            <a:r>
              <a:rPr sz="2100" spc="114" dirty="0">
                <a:solidFill>
                  <a:srgbClr val="191919"/>
                </a:solidFill>
                <a:latin typeface="Times New Roman"/>
                <a:cs typeface="Times New Roman"/>
              </a:rPr>
              <a:t>)</a:t>
            </a:r>
            <a:r>
              <a:rPr sz="2100" spc="14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100" spc="310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100" spc="120" dirty="0">
                <a:solidFill>
                  <a:srgbClr val="191919"/>
                </a:solidFill>
                <a:latin typeface="Times New Roman"/>
                <a:cs typeface="Times New Roman"/>
              </a:rPr>
              <a:t>llo</a:t>
            </a:r>
            <a:r>
              <a:rPr sz="2100" spc="240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100" spc="310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100" spc="254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100" spc="30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100" spc="146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100" spc="204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100" spc="285" dirty="0">
                <a:solidFill>
                  <a:srgbClr val="191919"/>
                </a:solidFill>
                <a:latin typeface="Times New Roman"/>
                <a:cs typeface="Times New Roman"/>
              </a:rPr>
              <a:t>b</a:t>
            </a:r>
            <a:r>
              <a:rPr sz="2100" spc="140" dirty="0">
                <a:solidFill>
                  <a:srgbClr val="191919"/>
                </a:solidFill>
                <a:latin typeface="Times New Roman"/>
                <a:cs typeface="Times New Roman"/>
              </a:rPr>
              <a:t>j</a:t>
            </a:r>
            <a:r>
              <a:rPr sz="2100" spc="229" dirty="0">
                <a:solidFill>
                  <a:srgbClr val="191919"/>
                </a:solidFill>
                <a:latin typeface="Times New Roman"/>
                <a:cs typeface="Times New Roman"/>
              </a:rPr>
              <a:t>ec</a:t>
            </a:r>
            <a:r>
              <a:rPr sz="2100" spc="254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100" spc="250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100" spc="16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100" spc="180" dirty="0">
                <a:solidFill>
                  <a:srgbClr val="191919"/>
                </a:solidFill>
                <a:latin typeface="Times New Roman"/>
                <a:cs typeface="Times New Roman"/>
              </a:rPr>
              <a:t>f</a:t>
            </a:r>
            <a:r>
              <a:rPr sz="2100" spc="185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100" spc="30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100" spc="285" dirty="0">
                <a:solidFill>
                  <a:srgbClr val="191919"/>
                </a:solidFill>
                <a:latin typeface="Times New Roman"/>
                <a:cs typeface="Times New Roman"/>
              </a:rPr>
              <a:t>q</a:t>
            </a:r>
            <a:r>
              <a:rPr sz="2100" spc="295" dirty="0">
                <a:solidFill>
                  <a:srgbClr val="191919"/>
                </a:solidFill>
                <a:latin typeface="Times New Roman"/>
                <a:cs typeface="Times New Roman"/>
              </a:rPr>
              <a:t>u</a:t>
            </a:r>
            <a:r>
              <a:rPr sz="2100" spc="30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100" spc="285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100" spc="254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100" spc="80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100" spc="-155" dirty="0">
                <a:solidFill>
                  <a:srgbClr val="191919"/>
                </a:solidFill>
                <a:latin typeface="Times New Roman"/>
                <a:cs typeface="Times New Roman"/>
              </a:rPr>
              <a:t>y</a:t>
            </a:r>
            <a:r>
              <a:rPr sz="2100" spc="140" dirty="0">
                <a:solidFill>
                  <a:srgbClr val="191919"/>
                </a:solidFill>
                <a:latin typeface="Times New Roman"/>
                <a:cs typeface="Times New Roman"/>
              </a:rPr>
              <a:t>.</a:t>
            </a:r>
            <a:endParaRPr sz="2100">
              <a:latin typeface="Times New Roman"/>
              <a:cs typeface="Times New Roman"/>
            </a:endParaRPr>
          </a:p>
          <a:p>
            <a:pPr marL="12696" marR="1119908">
              <a:lnSpc>
                <a:spcPts val="2438"/>
              </a:lnSpc>
              <a:spcBef>
                <a:spcPts val="850"/>
              </a:spcBef>
            </a:pPr>
            <a:r>
              <a:rPr sz="2100" spc="270" dirty="0">
                <a:solidFill>
                  <a:srgbClr val="191919"/>
                </a:solidFill>
                <a:latin typeface="Times New Roman"/>
                <a:cs typeface="Times New Roman"/>
              </a:rPr>
              <a:t>Sp</a:t>
            </a:r>
            <a:r>
              <a:rPr sz="2100" spc="305" dirty="0">
                <a:solidFill>
                  <a:srgbClr val="191919"/>
                </a:solidFill>
                <a:latin typeface="Times New Roman"/>
                <a:cs typeface="Times New Roman"/>
              </a:rPr>
              <a:t>ee</a:t>
            </a:r>
            <a:r>
              <a:rPr sz="2100" spc="290" dirty="0">
                <a:solidFill>
                  <a:srgbClr val="191919"/>
                </a:solidFill>
                <a:latin typeface="Times New Roman"/>
                <a:cs typeface="Times New Roman"/>
              </a:rPr>
              <a:t>d</a:t>
            </a:r>
            <a:r>
              <a:rPr sz="2100" spc="190" dirty="0">
                <a:solidFill>
                  <a:srgbClr val="191919"/>
                </a:solidFill>
                <a:latin typeface="Times New Roman"/>
                <a:cs typeface="Times New Roman"/>
              </a:rPr>
              <a:t>in</a:t>
            </a:r>
            <a:r>
              <a:rPr sz="2100" spc="290" dirty="0">
                <a:solidFill>
                  <a:srgbClr val="191919"/>
                </a:solidFill>
                <a:latin typeface="Times New Roman"/>
                <a:cs typeface="Times New Roman"/>
              </a:rPr>
              <a:t>g</a:t>
            </a:r>
            <a:r>
              <a:rPr sz="2100" spc="146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100" spc="295" dirty="0">
                <a:solidFill>
                  <a:srgbClr val="191919"/>
                </a:solidFill>
                <a:latin typeface="Times New Roman"/>
                <a:cs typeface="Times New Roman"/>
              </a:rPr>
              <a:t>u</a:t>
            </a:r>
            <a:r>
              <a:rPr sz="2100" spc="290" dirty="0">
                <a:solidFill>
                  <a:srgbClr val="191919"/>
                </a:solidFill>
                <a:latin typeface="Times New Roman"/>
                <a:cs typeface="Times New Roman"/>
              </a:rPr>
              <a:t>p</a:t>
            </a:r>
            <a:r>
              <a:rPr sz="2100" spc="134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100" spc="204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100" spc="290" dirty="0">
                <a:solidFill>
                  <a:srgbClr val="191919"/>
                </a:solidFill>
                <a:latin typeface="Times New Roman"/>
                <a:cs typeface="Times New Roman"/>
              </a:rPr>
              <a:t>b</a:t>
            </a:r>
            <a:r>
              <a:rPr sz="2100" spc="45" dirty="0">
                <a:solidFill>
                  <a:srgbClr val="191919"/>
                </a:solidFill>
                <a:latin typeface="Times New Roman"/>
                <a:cs typeface="Times New Roman"/>
              </a:rPr>
              <a:t>j</a:t>
            </a:r>
            <a:r>
              <a:rPr sz="2100" spc="30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100" spc="240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100" spc="260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100" spc="134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100" spc="310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100" spc="120" dirty="0">
                <a:solidFill>
                  <a:srgbClr val="191919"/>
                </a:solidFill>
                <a:latin typeface="Times New Roman"/>
                <a:cs typeface="Times New Roman"/>
              </a:rPr>
              <a:t>llo</a:t>
            </a:r>
            <a:r>
              <a:rPr sz="2100" spc="240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100" spc="310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100" spc="24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100" spc="90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100" spc="204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100" spc="290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100" spc="14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100" spc="240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100" spc="310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100" spc="290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100" spc="146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100" spc="265" dirty="0">
                <a:solidFill>
                  <a:srgbClr val="191919"/>
                </a:solidFill>
                <a:latin typeface="Times New Roman"/>
                <a:cs typeface="Times New Roman"/>
              </a:rPr>
              <a:t>sp</a:t>
            </a:r>
            <a:r>
              <a:rPr sz="2100" spc="305" dirty="0">
                <a:solidFill>
                  <a:srgbClr val="191919"/>
                </a:solidFill>
                <a:latin typeface="Times New Roman"/>
                <a:cs typeface="Times New Roman"/>
              </a:rPr>
              <a:t>ee</a:t>
            </a:r>
            <a:r>
              <a:rPr sz="2100" spc="290" dirty="0">
                <a:solidFill>
                  <a:srgbClr val="191919"/>
                </a:solidFill>
                <a:latin typeface="Times New Roman"/>
                <a:cs typeface="Times New Roman"/>
              </a:rPr>
              <a:t>d</a:t>
            </a:r>
            <a:r>
              <a:rPr sz="2100" spc="134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100" spc="295" dirty="0">
                <a:solidFill>
                  <a:srgbClr val="191919"/>
                </a:solidFill>
                <a:latin typeface="Times New Roman"/>
                <a:cs typeface="Times New Roman"/>
              </a:rPr>
              <a:t>u</a:t>
            </a:r>
            <a:r>
              <a:rPr sz="2100" spc="290" dirty="0">
                <a:solidFill>
                  <a:srgbClr val="191919"/>
                </a:solidFill>
                <a:latin typeface="Times New Roman"/>
                <a:cs typeface="Times New Roman"/>
              </a:rPr>
              <a:t>p</a:t>
            </a:r>
            <a:r>
              <a:rPr sz="2100" spc="134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100" spc="290" dirty="0">
                <a:solidFill>
                  <a:srgbClr val="191919"/>
                </a:solidFill>
                <a:latin typeface="Times New Roman"/>
                <a:cs typeface="Times New Roman"/>
              </a:rPr>
              <a:t>p</a:t>
            </a:r>
            <a:r>
              <a:rPr sz="2100" spc="300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100" spc="204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100" spc="285" dirty="0">
                <a:solidFill>
                  <a:srgbClr val="191919"/>
                </a:solidFill>
                <a:latin typeface="Times New Roman"/>
                <a:cs typeface="Times New Roman"/>
              </a:rPr>
              <a:t>g</a:t>
            </a:r>
            <a:r>
              <a:rPr sz="2100" spc="300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100" spc="310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100" spc="355" dirty="0">
                <a:solidFill>
                  <a:srgbClr val="191919"/>
                </a:solidFill>
                <a:latin typeface="Times New Roman"/>
                <a:cs typeface="Times New Roman"/>
              </a:rPr>
              <a:t>m</a:t>
            </a:r>
            <a:r>
              <a:rPr sz="2100" spc="114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100" spc="30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100" spc="125" dirty="0">
                <a:solidFill>
                  <a:srgbClr val="191919"/>
                </a:solidFill>
                <a:latin typeface="Times New Roman"/>
                <a:cs typeface="Times New Roman"/>
              </a:rPr>
              <a:t>x</a:t>
            </a:r>
            <a:r>
              <a:rPr sz="2100" spc="30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100" spc="229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100" spc="295" dirty="0">
                <a:solidFill>
                  <a:srgbClr val="191919"/>
                </a:solidFill>
                <a:latin typeface="Times New Roman"/>
                <a:cs typeface="Times New Roman"/>
              </a:rPr>
              <a:t>u</a:t>
            </a:r>
            <a:r>
              <a:rPr sz="2100" spc="254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100" spc="140" dirty="0">
                <a:solidFill>
                  <a:srgbClr val="191919"/>
                </a:solidFill>
                <a:latin typeface="Times New Roman"/>
                <a:cs typeface="Times New Roman"/>
              </a:rPr>
              <a:t>io</a:t>
            </a:r>
            <a:r>
              <a:rPr sz="2100" spc="285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100" spc="140" dirty="0">
                <a:solidFill>
                  <a:srgbClr val="191919"/>
                </a:solidFill>
                <a:latin typeface="Times New Roman"/>
                <a:cs typeface="Times New Roman"/>
              </a:rPr>
              <a:t>.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96620" y="6211572"/>
            <a:ext cx="11874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900" spc="180" dirty="0">
                <a:solidFill>
                  <a:srgbClr val="191919"/>
                </a:solidFill>
                <a:latin typeface="Times New Roman"/>
                <a:cs typeface="Times New Roman"/>
              </a:rPr>
              <a:t>●</a:t>
            </a:r>
            <a:endParaRPr sz="9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4190" y="555293"/>
            <a:ext cx="9075420" cy="7540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73170"/>
            <a:r>
              <a:rPr spc="349" dirty="0"/>
              <a:t>I</a:t>
            </a:r>
            <a:r>
              <a:rPr spc="520" dirty="0"/>
              <a:t>n</a:t>
            </a:r>
            <a:r>
              <a:rPr spc="554" dirty="0"/>
              <a:t>cr</a:t>
            </a:r>
            <a:r>
              <a:rPr spc="640" dirty="0"/>
              <a:t>e</a:t>
            </a:r>
            <a:r>
              <a:rPr spc="660" dirty="0"/>
              <a:t>a</a:t>
            </a:r>
            <a:r>
              <a:rPr spc="520" dirty="0"/>
              <a:t>s</a:t>
            </a:r>
            <a:r>
              <a:rPr spc="405" dirty="0"/>
              <a:t>in</a:t>
            </a:r>
            <a:r>
              <a:rPr spc="615" dirty="0"/>
              <a:t>g</a:t>
            </a:r>
            <a:r>
              <a:rPr spc="290" dirty="0"/>
              <a:t> </a:t>
            </a:r>
            <a:r>
              <a:rPr spc="209" dirty="0"/>
              <a:t>L</a:t>
            </a:r>
            <a:r>
              <a:rPr spc="530" dirty="0"/>
              <a:t>oc</a:t>
            </a:r>
            <a:r>
              <a:rPr spc="505" dirty="0"/>
              <a:t>a</a:t>
            </a:r>
            <a:r>
              <a:rPr spc="175" dirty="0"/>
              <a:t>l</a:t>
            </a:r>
            <a:r>
              <a:rPr spc="170" dirty="0"/>
              <a:t>i</a:t>
            </a:r>
            <a:r>
              <a:rPr spc="535" dirty="0"/>
              <a:t>t</a:t>
            </a:r>
            <a:r>
              <a:rPr spc="260" dirty="0"/>
              <a:t>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88009" y="1871981"/>
            <a:ext cx="154940" cy="1865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1200" spc="254" dirty="0">
                <a:solidFill>
                  <a:srgbClr val="191919"/>
                </a:solidFill>
                <a:latin typeface="Times New Roman"/>
                <a:cs typeface="Times New Roman"/>
              </a:rPr>
              <a:t>●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6300" y="1773174"/>
            <a:ext cx="8627110" cy="1277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 algn="just">
              <a:lnSpc>
                <a:spcPts val="3310"/>
              </a:lnSpc>
            </a:pPr>
            <a:r>
              <a:rPr sz="2900" b="1" spc="300" dirty="0">
                <a:solidFill>
                  <a:srgbClr val="191919"/>
                </a:solidFill>
                <a:latin typeface="Times New Roman"/>
                <a:cs typeface="Times New Roman"/>
              </a:rPr>
              <a:t>Id</a:t>
            </a:r>
            <a:r>
              <a:rPr sz="2900" b="1" spc="53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900" b="1" spc="409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900" spc="165" dirty="0">
                <a:solidFill>
                  <a:srgbClr val="191919"/>
                </a:solidFill>
                <a:latin typeface="Times New Roman"/>
                <a:cs typeface="Times New Roman"/>
              </a:rPr>
              <a:t>:</a:t>
            </a:r>
            <a:r>
              <a:rPr sz="2900" spc="18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lang="en-US" sz="2900" spc="395" dirty="0" smtClean="0">
                <a:solidFill>
                  <a:srgbClr val="191919"/>
                </a:solidFill>
                <a:latin typeface="Times New Roman"/>
                <a:cs typeface="Times New Roman"/>
              </a:rPr>
              <a:t>During </a:t>
            </a:r>
            <a:r>
              <a:rPr sz="2900" spc="395" dirty="0" smtClean="0">
                <a:solidFill>
                  <a:srgbClr val="191919"/>
                </a:solidFill>
                <a:latin typeface="Times New Roman"/>
                <a:cs typeface="Times New Roman"/>
              </a:rPr>
              <a:t>g</a:t>
            </a:r>
            <a:r>
              <a:rPr sz="2900" spc="414" dirty="0" smtClean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900" spc="400" dirty="0" smtClean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900" spc="390" dirty="0" smtClean="0">
                <a:solidFill>
                  <a:srgbClr val="191919"/>
                </a:solidFill>
                <a:latin typeface="Times New Roman"/>
                <a:cs typeface="Times New Roman"/>
              </a:rPr>
              <a:t>b</a:t>
            </a:r>
            <a:r>
              <a:rPr sz="2900" spc="414" dirty="0" smtClean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900" spc="390" dirty="0" smtClean="0">
                <a:solidFill>
                  <a:srgbClr val="191919"/>
                </a:solidFill>
                <a:latin typeface="Times New Roman"/>
                <a:cs typeface="Times New Roman"/>
              </a:rPr>
              <a:t>g</a:t>
            </a:r>
            <a:r>
              <a:rPr sz="2900" spc="414" dirty="0" smtClean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900" spc="185" dirty="0" smtClean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900" spc="315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900" spc="285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900" spc="175" dirty="0">
                <a:solidFill>
                  <a:srgbClr val="191919"/>
                </a:solidFill>
                <a:latin typeface="Times New Roman"/>
                <a:cs typeface="Times New Roman"/>
              </a:rPr>
              <a:t>ll</a:t>
            </a:r>
            <a:r>
              <a:rPr sz="2900" spc="28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900" spc="409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900" spc="250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900" spc="134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900" spc="245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900" spc="395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900" spc="190" dirty="0">
                <a:solidFill>
                  <a:srgbClr val="191919"/>
                </a:solidFill>
                <a:latin typeface="Times New Roman"/>
                <a:cs typeface="Times New Roman"/>
              </a:rPr>
              <a:t>,</a:t>
            </a:r>
            <a:r>
              <a:rPr sz="2900" spc="18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900" spc="480" dirty="0">
                <a:solidFill>
                  <a:srgbClr val="191919"/>
                </a:solidFill>
                <a:latin typeface="Times New Roman"/>
                <a:cs typeface="Times New Roman"/>
              </a:rPr>
              <a:t>m</a:t>
            </a:r>
            <a:r>
              <a:rPr sz="2900" spc="285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900" spc="155" dirty="0">
                <a:solidFill>
                  <a:srgbClr val="191919"/>
                </a:solidFill>
                <a:latin typeface="Times New Roman"/>
                <a:cs typeface="Times New Roman"/>
              </a:rPr>
              <a:t>v</a:t>
            </a:r>
            <a:r>
              <a:rPr sz="2900" spc="414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900" spc="18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900" spc="209" dirty="0">
                <a:solidFill>
                  <a:srgbClr val="191919"/>
                </a:solidFill>
                <a:latin typeface="Times New Roman"/>
                <a:cs typeface="Times New Roman"/>
              </a:rPr>
              <a:t>all</a:t>
            </a:r>
            <a:r>
              <a:rPr sz="2900" spc="15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900" spc="274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900" spc="395" dirty="0">
                <a:solidFill>
                  <a:srgbClr val="191919"/>
                </a:solidFill>
                <a:latin typeface="Times New Roman"/>
                <a:cs typeface="Times New Roman"/>
              </a:rPr>
              <a:t>b</a:t>
            </a:r>
            <a:r>
              <a:rPr sz="2900" spc="69" dirty="0">
                <a:solidFill>
                  <a:srgbClr val="191919"/>
                </a:solidFill>
                <a:latin typeface="Times New Roman"/>
                <a:cs typeface="Times New Roman"/>
              </a:rPr>
              <a:t>j</a:t>
            </a:r>
            <a:r>
              <a:rPr sz="2900" spc="40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900" spc="409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900" spc="250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900" spc="340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900" spc="180" dirty="0">
                <a:solidFill>
                  <a:srgbClr val="191919"/>
                </a:solidFill>
                <a:latin typeface="Times New Roman"/>
                <a:cs typeface="Times New Roman"/>
              </a:rPr>
              <a:t> i</a:t>
            </a:r>
            <a:r>
              <a:rPr sz="2900" spc="340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900" spc="19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900" spc="480" dirty="0">
                <a:solidFill>
                  <a:srgbClr val="191919"/>
                </a:solidFill>
                <a:latin typeface="Times New Roman"/>
                <a:cs typeface="Times New Roman"/>
              </a:rPr>
              <a:t>m</a:t>
            </a:r>
            <a:r>
              <a:rPr sz="2900" spc="40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900" spc="480" dirty="0">
                <a:solidFill>
                  <a:srgbClr val="191919"/>
                </a:solidFill>
                <a:latin typeface="Times New Roman"/>
                <a:cs typeface="Times New Roman"/>
              </a:rPr>
              <a:t>m</a:t>
            </a:r>
            <a:r>
              <a:rPr sz="2900" spc="285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900" spc="390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900" spc="170" dirty="0">
                <a:solidFill>
                  <a:srgbClr val="191919"/>
                </a:solidFill>
                <a:latin typeface="Times New Roman"/>
                <a:cs typeface="Times New Roman"/>
              </a:rPr>
              <a:t>y</a:t>
            </a:r>
            <a:r>
              <a:rPr sz="2900" spc="18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900" spc="335" dirty="0" smtClean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900" spc="285" dirty="0" smtClean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900" spc="180" dirty="0" smtClean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900" spc="34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900" spc="385" dirty="0">
                <a:solidFill>
                  <a:srgbClr val="191919"/>
                </a:solidFill>
                <a:latin typeface="Times New Roman"/>
                <a:cs typeface="Times New Roman"/>
              </a:rPr>
              <a:t>h</a:t>
            </a:r>
            <a:r>
              <a:rPr sz="2900" spc="40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900" spc="170" dirty="0">
                <a:solidFill>
                  <a:srgbClr val="191919"/>
                </a:solidFill>
                <a:latin typeface="Times New Roman"/>
                <a:cs typeface="Times New Roman"/>
              </a:rPr>
              <a:t>y</a:t>
            </a:r>
            <a:r>
              <a:rPr sz="2900" spc="18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900" spc="414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900" spc="400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900" spc="414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900" spc="18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900" spc="414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900" spc="395" dirty="0">
                <a:solidFill>
                  <a:srgbClr val="191919"/>
                </a:solidFill>
                <a:latin typeface="Times New Roman"/>
                <a:cs typeface="Times New Roman"/>
              </a:rPr>
              <a:t>d</a:t>
            </a:r>
            <a:r>
              <a:rPr sz="2900" spc="69" dirty="0">
                <a:solidFill>
                  <a:srgbClr val="191919"/>
                </a:solidFill>
                <a:latin typeface="Times New Roman"/>
                <a:cs typeface="Times New Roman"/>
              </a:rPr>
              <a:t>j</a:t>
            </a:r>
            <a:r>
              <a:rPr sz="2900" spc="370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900" spc="365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900" spc="40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900" spc="395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900" spc="35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900" spc="18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900" spc="34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900" spc="285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900" spc="14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900" spc="274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900" spc="395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900" spc="414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900" spc="18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900" spc="414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900" spc="395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900" spc="274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900" spc="34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900" spc="395" dirty="0">
                <a:solidFill>
                  <a:srgbClr val="191919"/>
                </a:solidFill>
                <a:latin typeface="Times New Roman"/>
                <a:cs typeface="Times New Roman"/>
              </a:rPr>
              <a:t>h</a:t>
            </a:r>
            <a:r>
              <a:rPr sz="2900" spc="40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900" spc="80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900" spc="190" dirty="0">
                <a:solidFill>
                  <a:srgbClr val="191919"/>
                </a:solidFill>
                <a:latin typeface="Times New Roman"/>
                <a:cs typeface="Times New Roman"/>
              </a:rPr>
              <a:t>.</a:t>
            </a:r>
            <a:endParaRPr sz="29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71550" y="3282950"/>
            <a:ext cx="139065" cy="1695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1100" spc="225" dirty="0">
                <a:solidFill>
                  <a:srgbClr val="191919"/>
                </a:solidFill>
                <a:latin typeface="Times New Roman"/>
                <a:cs typeface="Times New Roman"/>
              </a:rPr>
              <a:t>●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59838" y="3175002"/>
            <a:ext cx="4406266" cy="394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lang="en-US" sz="2500" spc="125" dirty="0" smtClean="0">
                <a:solidFill>
                  <a:srgbClr val="191919"/>
                </a:solidFill>
                <a:latin typeface="Times New Roman"/>
                <a:cs typeface="Times New Roman"/>
              </a:rPr>
              <a:t>-&gt; </a:t>
            </a:r>
            <a:r>
              <a:rPr sz="2500" b="1" spc="4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sz="2500" b="1" spc="345" dirty="0" smtClean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sz="2500" b="1" spc="580" dirty="0" smtClean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sz="2500" b="1" spc="370" dirty="0" smtClean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sz="2500" b="1" spc="349" dirty="0" smtClean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2500" b="1" spc="395" dirty="0" smtClean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sz="2500" b="1" spc="3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</a:t>
            </a:r>
            <a:r>
              <a:rPr sz="2500" b="1" spc="254" dirty="0" smtClean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2500" b="1" spc="405" dirty="0" smtClean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sz="2500" b="1" spc="425" dirty="0" smtClean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500" spc="160" dirty="0">
                <a:solidFill>
                  <a:srgbClr val="191919"/>
                </a:solidFill>
                <a:latin typeface="Times New Roman"/>
                <a:cs typeface="Times New Roman"/>
              </a:rPr>
              <a:t>.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8009" y="3796029"/>
            <a:ext cx="154940" cy="1865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1200" spc="254" dirty="0">
                <a:solidFill>
                  <a:srgbClr val="191919"/>
                </a:solidFill>
                <a:latin typeface="Times New Roman"/>
                <a:cs typeface="Times New Roman"/>
              </a:rPr>
              <a:t>●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6302" y="3693413"/>
            <a:ext cx="9042398" cy="1864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194904">
              <a:lnSpc>
                <a:spcPts val="3310"/>
              </a:lnSpc>
            </a:pPr>
            <a:r>
              <a:rPr sz="2900" spc="160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900" spc="395" dirty="0">
                <a:solidFill>
                  <a:srgbClr val="191919"/>
                </a:solidFill>
                <a:latin typeface="Times New Roman"/>
                <a:cs typeface="Times New Roman"/>
              </a:rPr>
              <a:t>d</a:t>
            </a:r>
            <a:r>
              <a:rPr sz="2900" spc="40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900" spc="414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900" spc="110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900" spc="105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900" spc="-200" dirty="0">
                <a:solidFill>
                  <a:srgbClr val="191919"/>
                </a:solidFill>
                <a:latin typeface="Times New Roman"/>
                <a:cs typeface="Times New Roman"/>
              </a:rPr>
              <a:t>y</a:t>
            </a:r>
            <a:r>
              <a:rPr sz="2900" spc="190" dirty="0">
                <a:solidFill>
                  <a:srgbClr val="191919"/>
                </a:solidFill>
                <a:latin typeface="Times New Roman"/>
                <a:cs typeface="Times New Roman"/>
              </a:rPr>
              <a:t>,</a:t>
            </a:r>
            <a:r>
              <a:rPr sz="2900" spc="18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900" spc="480" dirty="0">
                <a:solidFill>
                  <a:srgbClr val="191919"/>
                </a:solidFill>
                <a:latin typeface="Times New Roman"/>
                <a:cs typeface="Times New Roman"/>
              </a:rPr>
              <a:t>m</a:t>
            </a:r>
            <a:r>
              <a:rPr sz="2900" spc="274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900" spc="175" dirty="0">
                <a:solidFill>
                  <a:srgbClr val="191919"/>
                </a:solidFill>
                <a:latin typeface="Times New Roman"/>
                <a:cs typeface="Times New Roman"/>
              </a:rPr>
              <a:t>v</a:t>
            </a:r>
            <a:r>
              <a:rPr sz="2900" spc="414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900" spc="17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900" spc="285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900" spc="395" dirty="0">
                <a:solidFill>
                  <a:srgbClr val="191919"/>
                </a:solidFill>
                <a:latin typeface="Times New Roman"/>
                <a:cs typeface="Times New Roman"/>
              </a:rPr>
              <a:t>b</a:t>
            </a:r>
            <a:r>
              <a:rPr sz="2900" spc="69" dirty="0">
                <a:solidFill>
                  <a:srgbClr val="191919"/>
                </a:solidFill>
                <a:latin typeface="Times New Roman"/>
                <a:cs typeface="Times New Roman"/>
              </a:rPr>
              <a:t>j</a:t>
            </a:r>
            <a:r>
              <a:rPr sz="2900" spc="40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900" spc="315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900" spc="35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900" spc="340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900" spc="18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900" spc="34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900" spc="385" dirty="0">
                <a:solidFill>
                  <a:srgbClr val="191919"/>
                </a:solidFill>
                <a:latin typeface="Times New Roman"/>
                <a:cs typeface="Times New Roman"/>
              </a:rPr>
              <a:t>h</a:t>
            </a:r>
            <a:r>
              <a:rPr sz="2900" spc="470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900" spc="300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900" spc="18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900" spc="390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900" spc="40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900" spc="100" dirty="0">
                <a:solidFill>
                  <a:srgbClr val="191919"/>
                </a:solidFill>
                <a:latin typeface="Times New Roman"/>
                <a:cs typeface="Times New Roman"/>
              </a:rPr>
              <a:t>f</a:t>
            </a:r>
            <a:r>
              <a:rPr sz="2900" spc="40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900" spc="400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900" spc="40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900" spc="385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900" spc="370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900" spc="37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900" spc="18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900" spc="274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900" spc="395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900" spc="414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900" spc="23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900" spc="414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900" spc="395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900" spc="274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900" spc="34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900" spc="395" dirty="0">
                <a:solidFill>
                  <a:srgbClr val="191919"/>
                </a:solidFill>
                <a:latin typeface="Times New Roman"/>
                <a:cs typeface="Times New Roman"/>
              </a:rPr>
              <a:t>h</a:t>
            </a:r>
            <a:r>
              <a:rPr sz="2900" spc="405" dirty="0">
                <a:solidFill>
                  <a:srgbClr val="191919"/>
                </a:solidFill>
                <a:latin typeface="Times New Roman"/>
                <a:cs typeface="Times New Roman"/>
              </a:rPr>
              <a:t>er</a:t>
            </a:r>
            <a:r>
              <a:rPr sz="2900" spc="17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900" spc="180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900" spc="340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900" spc="34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900" spc="285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900" spc="18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900" spc="414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900" spc="390" dirty="0">
                <a:solidFill>
                  <a:srgbClr val="191919"/>
                </a:solidFill>
                <a:latin typeface="Times New Roman"/>
                <a:cs typeface="Times New Roman"/>
              </a:rPr>
              <a:t>d</a:t>
            </a:r>
            <a:r>
              <a:rPr sz="2900" spc="80" dirty="0">
                <a:solidFill>
                  <a:srgbClr val="191919"/>
                </a:solidFill>
                <a:latin typeface="Times New Roman"/>
                <a:cs typeface="Times New Roman"/>
              </a:rPr>
              <a:t>j</a:t>
            </a:r>
            <a:r>
              <a:rPr sz="2900" spc="414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900" spc="370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900" spc="36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900" spc="385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900" spc="35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900" spc="18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900" spc="480" dirty="0">
                <a:solidFill>
                  <a:srgbClr val="191919"/>
                </a:solidFill>
                <a:latin typeface="Times New Roman"/>
                <a:cs typeface="Times New Roman"/>
              </a:rPr>
              <a:t>m</a:t>
            </a:r>
            <a:r>
              <a:rPr sz="2900" spc="40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900" spc="480" dirty="0">
                <a:solidFill>
                  <a:srgbClr val="191919"/>
                </a:solidFill>
                <a:latin typeface="Times New Roman"/>
                <a:cs typeface="Times New Roman"/>
              </a:rPr>
              <a:t>m</a:t>
            </a:r>
            <a:r>
              <a:rPr sz="2900" spc="285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900" spc="400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900" spc="170" dirty="0">
                <a:solidFill>
                  <a:srgbClr val="191919"/>
                </a:solidFill>
                <a:latin typeface="Times New Roman"/>
                <a:cs typeface="Times New Roman"/>
              </a:rPr>
              <a:t>y</a:t>
            </a:r>
            <a:r>
              <a:rPr sz="2900" spc="17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900" spc="134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900" spc="254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900" spc="370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900" spc="36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900" spc="34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900" spc="134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900" spc="254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900" spc="385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900" spc="345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900" spc="190" dirty="0">
                <a:solidFill>
                  <a:srgbClr val="191919"/>
                </a:solidFill>
                <a:latin typeface="Times New Roman"/>
                <a:cs typeface="Times New Roman"/>
              </a:rPr>
              <a:t>.</a:t>
            </a:r>
            <a:endParaRPr sz="2900" dirty="0">
              <a:latin typeface="Times New Roman"/>
              <a:cs typeface="Times New Roman"/>
            </a:endParaRPr>
          </a:p>
          <a:p>
            <a:pPr marL="12696" marR="6348">
              <a:lnSpc>
                <a:spcPts val="3320"/>
              </a:lnSpc>
              <a:spcBef>
                <a:spcPts val="1250"/>
              </a:spcBef>
            </a:pPr>
            <a:r>
              <a:rPr sz="2900" spc="185" dirty="0">
                <a:solidFill>
                  <a:srgbClr val="191919"/>
                </a:solidFill>
                <a:latin typeface="Times New Roman"/>
                <a:cs typeface="Times New Roman"/>
              </a:rPr>
              <a:t>G</a:t>
            </a:r>
            <a:r>
              <a:rPr sz="2900" spc="470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900" spc="345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900" spc="395" dirty="0">
                <a:solidFill>
                  <a:srgbClr val="191919"/>
                </a:solidFill>
                <a:latin typeface="Times New Roman"/>
                <a:cs typeface="Times New Roman"/>
              </a:rPr>
              <a:t>b</a:t>
            </a:r>
            <a:r>
              <a:rPr sz="2900" spc="414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900" spc="390" dirty="0">
                <a:solidFill>
                  <a:srgbClr val="191919"/>
                </a:solidFill>
                <a:latin typeface="Times New Roman"/>
                <a:cs typeface="Times New Roman"/>
              </a:rPr>
              <a:t>g</a:t>
            </a:r>
            <a:r>
              <a:rPr sz="2900" spc="414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900" spc="18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900" spc="285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900" spc="315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900" spc="120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900" spc="200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900" spc="315" dirty="0">
                <a:solidFill>
                  <a:srgbClr val="191919"/>
                </a:solidFill>
                <a:latin typeface="Times New Roman"/>
                <a:cs typeface="Times New Roman"/>
              </a:rPr>
              <a:t>ec</a:t>
            </a:r>
            <a:r>
              <a:rPr sz="2900" spc="34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900" spc="285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900" spc="405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900" spc="17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900" spc="489" dirty="0">
                <a:solidFill>
                  <a:srgbClr val="191919"/>
                </a:solidFill>
                <a:latin typeface="Times New Roman"/>
                <a:cs typeface="Times New Roman"/>
              </a:rPr>
              <a:t>m</a:t>
            </a:r>
            <a:r>
              <a:rPr sz="2900" spc="385" dirty="0">
                <a:solidFill>
                  <a:srgbClr val="191919"/>
                </a:solidFill>
                <a:latin typeface="Times New Roman"/>
                <a:cs typeface="Times New Roman"/>
              </a:rPr>
              <a:t>u</a:t>
            </a:r>
            <a:r>
              <a:rPr sz="2900" spc="345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900" spc="35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900" spc="18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900" spc="385" dirty="0">
                <a:solidFill>
                  <a:srgbClr val="191919"/>
                </a:solidFill>
                <a:latin typeface="Times New Roman"/>
                <a:cs typeface="Times New Roman"/>
              </a:rPr>
              <a:t>u</a:t>
            </a:r>
            <a:r>
              <a:rPr sz="2900" spc="395" dirty="0">
                <a:solidFill>
                  <a:srgbClr val="191919"/>
                </a:solidFill>
                <a:latin typeface="Times New Roman"/>
                <a:cs typeface="Times New Roman"/>
              </a:rPr>
              <a:t>p</a:t>
            </a:r>
            <a:r>
              <a:rPr sz="2900" spc="390" dirty="0">
                <a:solidFill>
                  <a:srgbClr val="191919"/>
                </a:solidFill>
                <a:latin typeface="Times New Roman"/>
                <a:cs typeface="Times New Roman"/>
              </a:rPr>
              <a:t>d</a:t>
            </a:r>
            <a:r>
              <a:rPr sz="2900" spc="414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900" spc="34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900" spc="414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900" spc="18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900" spc="414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900" spc="120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900" spc="114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900" spc="18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900" spc="390" dirty="0">
                <a:solidFill>
                  <a:srgbClr val="191919"/>
                </a:solidFill>
                <a:latin typeface="Times New Roman"/>
                <a:cs typeface="Times New Roman"/>
              </a:rPr>
              <a:t>p</a:t>
            </a:r>
            <a:r>
              <a:rPr sz="2900" spc="285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900" spc="180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900" spc="340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900" spc="34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900" spc="40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900" spc="390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900" spc="340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900" spc="19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900" spc="260" dirty="0">
                <a:solidFill>
                  <a:srgbClr val="191919"/>
                </a:solidFill>
                <a:latin typeface="Times New Roman"/>
                <a:cs typeface="Times New Roman"/>
              </a:rPr>
              <a:t>in</a:t>
            </a:r>
            <a:r>
              <a:rPr sz="2900" spc="16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900" spc="414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900" spc="110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900" spc="114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900" spc="18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900" spc="285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900" spc="390" dirty="0">
                <a:solidFill>
                  <a:srgbClr val="191919"/>
                </a:solidFill>
                <a:latin typeface="Times New Roman"/>
                <a:cs typeface="Times New Roman"/>
              </a:rPr>
              <a:t>b</a:t>
            </a:r>
            <a:r>
              <a:rPr sz="2900" spc="80" dirty="0">
                <a:solidFill>
                  <a:srgbClr val="191919"/>
                </a:solidFill>
                <a:latin typeface="Times New Roman"/>
                <a:cs typeface="Times New Roman"/>
              </a:rPr>
              <a:t>j</a:t>
            </a:r>
            <a:r>
              <a:rPr sz="2900" spc="40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900" spc="315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900" spc="35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900" spc="340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900" spc="18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900" spc="34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900" spc="285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900" spc="18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900" spc="390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900" spc="40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900" spc="100" dirty="0">
                <a:solidFill>
                  <a:srgbClr val="191919"/>
                </a:solidFill>
                <a:latin typeface="Times New Roman"/>
                <a:cs typeface="Times New Roman"/>
              </a:rPr>
              <a:t>f</a:t>
            </a:r>
            <a:r>
              <a:rPr sz="2900" spc="405" dirty="0">
                <a:solidFill>
                  <a:srgbClr val="191919"/>
                </a:solidFill>
                <a:latin typeface="Times New Roman"/>
                <a:cs typeface="Times New Roman"/>
              </a:rPr>
              <a:t>er</a:t>
            </a:r>
            <a:r>
              <a:rPr sz="2900" spc="17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900" spc="34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900" spc="285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900" spc="19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900" spc="34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900" spc="395" dirty="0">
                <a:solidFill>
                  <a:srgbClr val="191919"/>
                </a:solidFill>
                <a:latin typeface="Times New Roman"/>
                <a:cs typeface="Times New Roman"/>
              </a:rPr>
              <a:t>h</a:t>
            </a:r>
            <a:r>
              <a:rPr sz="2900" spc="414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900" spc="17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900" spc="395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900" spc="40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900" spc="370" dirty="0">
                <a:solidFill>
                  <a:srgbClr val="191919"/>
                </a:solidFill>
                <a:latin typeface="Times New Roman"/>
                <a:cs typeface="Times New Roman"/>
              </a:rPr>
              <a:t>w</a:t>
            </a:r>
            <a:r>
              <a:rPr sz="2900" spc="18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900" spc="274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900" spc="395" dirty="0">
                <a:solidFill>
                  <a:srgbClr val="191919"/>
                </a:solidFill>
                <a:latin typeface="Times New Roman"/>
                <a:cs typeface="Times New Roman"/>
              </a:rPr>
              <a:t>b</a:t>
            </a:r>
            <a:r>
              <a:rPr sz="2900" spc="69" dirty="0">
                <a:solidFill>
                  <a:srgbClr val="191919"/>
                </a:solidFill>
                <a:latin typeface="Times New Roman"/>
                <a:cs typeface="Times New Roman"/>
              </a:rPr>
              <a:t>j</a:t>
            </a:r>
            <a:r>
              <a:rPr sz="2900" spc="40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900" spc="409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900" spc="260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900" spc="18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900" spc="134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900" spc="245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900" spc="370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900" spc="36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900" spc="34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900" spc="120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900" spc="274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900" spc="395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900" spc="335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900" spc="190" dirty="0" smtClean="0">
                <a:solidFill>
                  <a:srgbClr val="191919"/>
                </a:solidFill>
                <a:latin typeface="Times New Roman"/>
                <a:cs typeface="Times New Roman"/>
              </a:rPr>
              <a:t>.</a:t>
            </a:r>
            <a:endParaRPr sz="29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8009" y="4796790"/>
            <a:ext cx="154940" cy="1865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1200" spc="254" dirty="0">
                <a:solidFill>
                  <a:srgbClr val="191919"/>
                </a:solidFill>
                <a:latin typeface="Times New Roman"/>
                <a:cs typeface="Times New Roman"/>
              </a:rPr>
              <a:t>●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555293"/>
            <a:ext cx="9579610" cy="7540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08512"/>
            <a:r>
              <a:rPr spc="349" dirty="0"/>
              <a:t>I</a:t>
            </a:r>
            <a:r>
              <a:rPr spc="520" dirty="0"/>
              <a:t>n</a:t>
            </a:r>
            <a:r>
              <a:rPr spc="515" dirty="0"/>
              <a:t>c</a:t>
            </a:r>
            <a:r>
              <a:rPr spc="625" dirty="0"/>
              <a:t>r</a:t>
            </a:r>
            <a:r>
              <a:rPr spc="655" dirty="0"/>
              <a:t>e</a:t>
            </a:r>
            <a:r>
              <a:rPr spc="660" dirty="0"/>
              <a:t>a</a:t>
            </a:r>
            <a:r>
              <a:rPr spc="520" dirty="0"/>
              <a:t>s</a:t>
            </a:r>
            <a:r>
              <a:rPr spc="405" dirty="0"/>
              <a:t>in</a:t>
            </a:r>
            <a:r>
              <a:rPr spc="615" dirty="0"/>
              <a:t>g</a:t>
            </a:r>
            <a:r>
              <a:rPr spc="290" dirty="0"/>
              <a:t> </a:t>
            </a:r>
            <a:r>
              <a:rPr spc="125" dirty="0"/>
              <a:t>Al</a:t>
            </a:r>
            <a:r>
              <a:rPr spc="55" dirty="0"/>
              <a:t>l</a:t>
            </a:r>
            <a:r>
              <a:rPr spc="500" dirty="0"/>
              <a:t>o</a:t>
            </a:r>
            <a:r>
              <a:rPr spc="450" dirty="0"/>
              <a:t>c</a:t>
            </a:r>
            <a:r>
              <a:rPr spc="650" dirty="0"/>
              <a:t>a</a:t>
            </a:r>
            <a:r>
              <a:rPr spc="360" dirty="0"/>
              <a:t>t</a:t>
            </a:r>
            <a:r>
              <a:rPr spc="355" dirty="0"/>
              <a:t>i</a:t>
            </a:r>
            <a:r>
              <a:rPr spc="520" dirty="0"/>
              <a:t>o</a:t>
            </a:r>
            <a:r>
              <a:rPr spc="525" dirty="0"/>
              <a:t>n</a:t>
            </a:r>
            <a:r>
              <a:rPr spc="295" dirty="0"/>
              <a:t> </a:t>
            </a:r>
            <a:r>
              <a:rPr spc="554" dirty="0"/>
              <a:t>S</a:t>
            </a:r>
            <a:r>
              <a:rPr spc="655" dirty="0"/>
              <a:t>p</a:t>
            </a:r>
            <a:r>
              <a:rPr spc="580" dirty="0"/>
              <a:t>e</a:t>
            </a:r>
            <a:r>
              <a:rPr spc="615" dirty="0"/>
              <a:t>ed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idx="1"/>
          </p:nvPr>
        </p:nvSpPr>
        <p:spPr>
          <a:xfrm>
            <a:off x="504190" y="1763184"/>
            <a:ext cx="9075420" cy="17654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4745"/>
            <a:r>
              <a:rPr sz="2600" spc="160" dirty="0">
                <a:solidFill>
                  <a:srgbClr val="191919"/>
                </a:solidFill>
              </a:rPr>
              <a:t>T</a:t>
            </a:r>
            <a:r>
              <a:rPr sz="2600" spc="175" dirty="0">
                <a:solidFill>
                  <a:srgbClr val="191919"/>
                </a:solidFill>
              </a:rPr>
              <a:t>y</a:t>
            </a:r>
            <a:r>
              <a:rPr sz="2600" spc="370" dirty="0">
                <a:solidFill>
                  <a:srgbClr val="191919"/>
                </a:solidFill>
              </a:rPr>
              <a:t>p</a:t>
            </a:r>
            <a:r>
              <a:rPr sz="2600" spc="114" dirty="0">
                <a:solidFill>
                  <a:srgbClr val="191919"/>
                </a:solidFill>
              </a:rPr>
              <a:t>i</a:t>
            </a:r>
            <a:r>
              <a:rPr sz="2600" spc="300" dirty="0">
                <a:solidFill>
                  <a:srgbClr val="191919"/>
                </a:solidFill>
              </a:rPr>
              <a:t>c</a:t>
            </a:r>
            <a:r>
              <a:rPr sz="2600" spc="320" dirty="0">
                <a:solidFill>
                  <a:srgbClr val="191919"/>
                </a:solidFill>
              </a:rPr>
              <a:t>a</a:t>
            </a:r>
            <a:r>
              <a:rPr sz="2600" spc="195" dirty="0">
                <a:solidFill>
                  <a:srgbClr val="191919"/>
                </a:solidFill>
              </a:rPr>
              <a:t>l</a:t>
            </a:r>
            <a:r>
              <a:rPr sz="2600" spc="105" dirty="0">
                <a:solidFill>
                  <a:srgbClr val="191919"/>
                </a:solidFill>
              </a:rPr>
              <a:t>l</a:t>
            </a:r>
            <a:r>
              <a:rPr sz="2600" spc="185" dirty="0">
                <a:solidFill>
                  <a:srgbClr val="191919"/>
                </a:solidFill>
              </a:rPr>
              <a:t>y </a:t>
            </a:r>
            <a:r>
              <a:rPr sz="2600" spc="105" dirty="0">
                <a:solidFill>
                  <a:srgbClr val="191919"/>
                </a:solidFill>
              </a:rPr>
              <a:t>i</a:t>
            </a:r>
            <a:r>
              <a:rPr sz="2600" spc="455" dirty="0">
                <a:solidFill>
                  <a:srgbClr val="191919"/>
                </a:solidFill>
              </a:rPr>
              <a:t>m</a:t>
            </a:r>
            <a:r>
              <a:rPr sz="2600" spc="380" dirty="0">
                <a:solidFill>
                  <a:srgbClr val="191919"/>
                </a:solidFill>
              </a:rPr>
              <a:t>p</a:t>
            </a:r>
            <a:r>
              <a:rPr sz="2600" spc="105" dirty="0">
                <a:solidFill>
                  <a:srgbClr val="191919"/>
                </a:solidFill>
              </a:rPr>
              <a:t>l</a:t>
            </a:r>
            <a:r>
              <a:rPr sz="2600" spc="409" dirty="0">
                <a:solidFill>
                  <a:srgbClr val="191919"/>
                </a:solidFill>
              </a:rPr>
              <a:t>e</a:t>
            </a:r>
            <a:r>
              <a:rPr sz="2600" spc="455" dirty="0">
                <a:solidFill>
                  <a:srgbClr val="191919"/>
                </a:solidFill>
              </a:rPr>
              <a:t>m</a:t>
            </a:r>
            <a:r>
              <a:rPr sz="2600" spc="405" dirty="0">
                <a:solidFill>
                  <a:srgbClr val="191919"/>
                </a:solidFill>
              </a:rPr>
              <a:t>e</a:t>
            </a:r>
            <a:r>
              <a:rPr sz="2600" spc="395" dirty="0">
                <a:solidFill>
                  <a:srgbClr val="191919"/>
                </a:solidFill>
              </a:rPr>
              <a:t>n</a:t>
            </a:r>
            <a:r>
              <a:rPr sz="2600" spc="335" dirty="0">
                <a:solidFill>
                  <a:srgbClr val="191919"/>
                </a:solidFill>
              </a:rPr>
              <a:t>t</a:t>
            </a:r>
            <a:r>
              <a:rPr sz="2600" spc="459" dirty="0">
                <a:solidFill>
                  <a:srgbClr val="191919"/>
                </a:solidFill>
              </a:rPr>
              <a:t>a</a:t>
            </a:r>
            <a:r>
              <a:rPr sz="2600" spc="290" dirty="0">
                <a:solidFill>
                  <a:srgbClr val="191919"/>
                </a:solidFill>
              </a:rPr>
              <a:t>t</a:t>
            </a:r>
            <a:r>
              <a:rPr sz="2600" spc="105" dirty="0">
                <a:solidFill>
                  <a:srgbClr val="191919"/>
                </a:solidFill>
              </a:rPr>
              <a:t>i</a:t>
            </a:r>
            <a:r>
              <a:rPr sz="2600" spc="260" dirty="0">
                <a:solidFill>
                  <a:srgbClr val="191919"/>
                </a:solidFill>
              </a:rPr>
              <a:t>o</a:t>
            </a:r>
            <a:r>
              <a:rPr sz="2600" spc="395" dirty="0">
                <a:solidFill>
                  <a:srgbClr val="191919"/>
                </a:solidFill>
              </a:rPr>
              <a:t>n</a:t>
            </a:r>
            <a:r>
              <a:rPr sz="2600" spc="340" dirty="0">
                <a:solidFill>
                  <a:srgbClr val="191919"/>
                </a:solidFill>
              </a:rPr>
              <a:t>s</a:t>
            </a:r>
            <a:r>
              <a:rPr sz="2600" spc="180" dirty="0">
                <a:solidFill>
                  <a:srgbClr val="191919"/>
                </a:solidFill>
              </a:rPr>
              <a:t> </a:t>
            </a:r>
            <a:r>
              <a:rPr sz="2600" spc="270" dirty="0">
                <a:solidFill>
                  <a:srgbClr val="191919"/>
                </a:solidFill>
              </a:rPr>
              <a:t>o</a:t>
            </a:r>
            <a:r>
              <a:rPr sz="2600" spc="105" dirty="0">
                <a:solidFill>
                  <a:srgbClr val="191919"/>
                </a:solidFill>
              </a:rPr>
              <a:t>f</a:t>
            </a:r>
            <a:r>
              <a:rPr sz="2600" spc="225" dirty="0">
                <a:solidFill>
                  <a:srgbClr val="191919"/>
                </a:solidFill>
              </a:rPr>
              <a:t> </a:t>
            </a:r>
            <a:r>
              <a:rPr sz="2600" spc="10" dirty="0">
                <a:solidFill>
                  <a:srgbClr val="191919"/>
                </a:solidFill>
                <a:latin typeface="Courier New"/>
                <a:cs typeface="Courier New"/>
              </a:rPr>
              <a:t>ma</a:t>
            </a:r>
            <a:r>
              <a:rPr sz="2600" spc="6" dirty="0">
                <a:solidFill>
                  <a:srgbClr val="191919"/>
                </a:solidFill>
                <a:latin typeface="Courier New"/>
                <a:cs typeface="Courier New"/>
              </a:rPr>
              <a:t>l</a:t>
            </a:r>
            <a:r>
              <a:rPr sz="2600" spc="10" dirty="0">
                <a:solidFill>
                  <a:srgbClr val="191919"/>
                </a:solidFill>
                <a:latin typeface="Courier New"/>
                <a:cs typeface="Courier New"/>
              </a:rPr>
              <a:t>lo</a:t>
            </a:r>
            <a:r>
              <a:rPr sz="2600" spc="15" dirty="0">
                <a:solidFill>
                  <a:srgbClr val="191919"/>
                </a:solidFill>
                <a:latin typeface="Courier New"/>
                <a:cs typeface="Courier New"/>
              </a:rPr>
              <a:t>c</a:t>
            </a:r>
            <a:r>
              <a:rPr sz="2600" spc="-735" dirty="0">
                <a:solidFill>
                  <a:srgbClr val="191919"/>
                </a:solidFill>
                <a:latin typeface="Courier New"/>
                <a:cs typeface="Courier New"/>
              </a:rPr>
              <a:t> </a:t>
            </a:r>
            <a:r>
              <a:rPr sz="2600" spc="380" dirty="0">
                <a:solidFill>
                  <a:srgbClr val="191919"/>
                </a:solidFill>
              </a:rPr>
              <a:t>a</a:t>
            </a:r>
            <a:r>
              <a:rPr sz="2600" spc="425" dirty="0">
                <a:solidFill>
                  <a:srgbClr val="191919"/>
                </a:solidFill>
              </a:rPr>
              <a:t>n</a:t>
            </a:r>
            <a:r>
              <a:rPr sz="2600" spc="380" dirty="0">
                <a:solidFill>
                  <a:srgbClr val="191919"/>
                </a:solidFill>
              </a:rPr>
              <a:t>d</a:t>
            </a:r>
            <a:r>
              <a:rPr sz="2600" spc="190" dirty="0">
                <a:solidFill>
                  <a:srgbClr val="191919"/>
                </a:solidFill>
              </a:rPr>
              <a:t> </a:t>
            </a:r>
            <a:r>
              <a:rPr sz="2600" spc="10" dirty="0">
                <a:solidFill>
                  <a:srgbClr val="191919"/>
                </a:solidFill>
                <a:latin typeface="Courier New"/>
                <a:cs typeface="Courier New"/>
              </a:rPr>
              <a:t>fre</a:t>
            </a:r>
            <a:r>
              <a:rPr sz="2600" spc="15" dirty="0">
                <a:solidFill>
                  <a:srgbClr val="191919"/>
                </a:solidFill>
                <a:latin typeface="Courier New"/>
                <a:cs typeface="Courier New"/>
              </a:rPr>
              <a:t>e</a:t>
            </a:r>
            <a:r>
              <a:rPr sz="2600" spc="-735" dirty="0">
                <a:solidFill>
                  <a:srgbClr val="191919"/>
                </a:solidFill>
                <a:latin typeface="Courier New"/>
                <a:cs typeface="Courier New"/>
              </a:rPr>
              <a:t> </a:t>
            </a:r>
            <a:r>
              <a:rPr sz="2600" spc="385" dirty="0">
                <a:solidFill>
                  <a:srgbClr val="191919"/>
                </a:solidFill>
              </a:rPr>
              <a:t>u</a:t>
            </a:r>
            <a:r>
              <a:rPr sz="2600" spc="330" dirty="0">
                <a:solidFill>
                  <a:srgbClr val="191919"/>
                </a:solidFill>
              </a:rPr>
              <a:t>s</a:t>
            </a:r>
            <a:r>
              <a:rPr sz="2600" spc="409" dirty="0">
                <a:solidFill>
                  <a:srgbClr val="191919"/>
                </a:solidFill>
              </a:rPr>
              <a:t>e</a:t>
            </a:r>
            <a:endParaRPr sz="2600">
              <a:latin typeface="Courier New"/>
              <a:cs typeface="Courier New"/>
            </a:endParaRPr>
          </a:p>
          <a:p>
            <a:pPr marL="184745">
              <a:spcBef>
                <a:spcPts val="140"/>
              </a:spcBef>
            </a:pPr>
            <a:r>
              <a:rPr sz="2600" spc="254" dirty="0">
                <a:latin typeface="Times New Roman"/>
                <a:cs typeface="Times New Roman"/>
              </a:rPr>
              <a:t>f</a:t>
            </a:r>
            <a:r>
              <a:rPr sz="2600" spc="215" dirty="0">
                <a:latin typeface="Times New Roman"/>
                <a:cs typeface="Times New Roman"/>
              </a:rPr>
              <a:t>r</a:t>
            </a:r>
            <a:r>
              <a:rPr sz="2600" spc="525" dirty="0">
                <a:latin typeface="Times New Roman"/>
                <a:cs typeface="Times New Roman"/>
              </a:rPr>
              <a:t>ee</a:t>
            </a:r>
            <a:r>
              <a:rPr sz="2600" spc="265" dirty="0">
                <a:latin typeface="Times New Roman"/>
                <a:cs typeface="Times New Roman"/>
              </a:rPr>
              <a:t> </a:t>
            </a:r>
            <a:r>
              <a:rPr sz="2600" spc="274" dirty="0">
                <a:latin typeface="Times New Roman"/>
                <a:cs typeface="Times New Roman"/>
              </a:rPr>
              <a:t>li</a:t>
            </a:r>
            <a:r>
              <a:rPr sz="2600" spc="434" dirty="0">
                <a:latin typeface="Times New Roman"/>
                <a:cs typeface="Times New Roman"/>
              </a:rPr>
              <a:t>s</a:t>
            </a:r>
            <a:r>
              <a:rPr sz="2600" spc="365" dirty="0">
                <a:latin typeface="Times New Roman"/>
                <a:cs typeface="Times New Roman"/>
              </a:rPr>
              <a:t>t</a:t>
            </a:r>
            <a:r>
              <a:rPr sz="2600" spc="495" dirty="0">
                <a:latin typeface="Times New Roman"/>
                <a:cs typeface="Times New Roman"/>
              </a:rPr>
              <a:t>s</a:t>
            </a:r>
            <a:r>
              <a:rPr sz="2600" spc="185" dirty="0">
                <a:solidFill>
                  <a:srgbClr val="191919"/>
                </a:solidFill>
              </a:rPr>
              <a:t>,</a:t>
            </a:r>
            <a:r>
              <a:rPr sz="2600" spc="180" dirty="0">
                <a:solidFill>
                  <a:srgbClr val="191919"/>
                </a:solidFill>
              </a:rPr>
              <a:t> </a:t>
            </a:r>
            <a:r>
              <a:rPr sz="2600" spc="114" dirty="0">
                <a:solidFill>
                  <a:srgbClr val="191919"/>
                </a:solidFill>
              </a:rPr>
              <a:t>l</a:t>
            </a:r>
            <a:r>
              <a:rPr sz="2600" spc="105" dirty="0">
                <a:solidFill>
                  <a:srgbClr val="191919"/>
                </a:solidFill>
              </a:rPr>
              <a:t>i</a:t>
            </a:r>
            <a:r>
              <a:rPr sz="2600" spc="385" dirty="0">
                <a:solidFill>
                  <a:srgbClr val="191919"/>
                </a:solidFill>
              </a:rPr>
              <a:t>n</a:t>
            </a:r>
            <a:r>
              <a:rPr sz="2600" spc="280" dirty="0">
                <a:solidFill>
                  <a:srgbClr val="191919"/>
                </a:solidFill>
              </a:rPr>
              <a:t>k</a:t>
            </a:r>
            <a:r>
              <a:rPr sz="2600" spc="409" dirty="0">
                <a:solidFill>
                  <a:srgbClr val="191919"/>
                </a:solidFill>
              </a:rPr>
              <a:t>e</a:t>
            </a:r>
            <a:r>
              <a:rPr sz="2600" spc="380" dirty="0">
                <a:solidFill>
                  <a:srgbClr val="191919"/>
                </a:solidFill>
              </a:rPr>
              <a:t>d</a:t>
            </a:r>
            <a:r>
              <a:rPr sz="2600" spc="185" dirty="0">
                <a:solidFill>
                  <a:srgbClr val="191919"/>
                </a:solidFill>
              </a:rPr>
              <a:t> </a:t>
            </a:r>
            <a:r>
              <a:rPr sz="2600" spc="105" dirty="0">
                <a:solidFill>
                  <a:srgbClr val="191919"/>
                </a:solidFill>
              </a:rPr>
              <a:t>li</a:t>
            </a:r>
            <a:r>
              <a:rPr sz="2600" spc="330" dirty="0">
                <a:solidFill>
                  <a:srgbClr val="191919"/>
                </a:solidFill>
              </a:rPr>
              <a:t>s</a:t>
            </a:r>
            <a:r>
              <a:rPr sz="2600" spc="335" dirty="0">
                <a:solidFill>
                  <a:srgbClr val="191919"/>
                </a:solidFill>
              </a:rPr>
              <a:t>t</a:t>
            </a:r>
            <a:r>
              <a:rPr sz="2600" spc="340" dirty="0">
                <a:solidFill>
                  <a:srgbClr val="191919"/>
                </a:solidFill>
              </a:rPr>
              <a:t>s</a:t>
            </a:r>
            <a:r>
              <a:rPr sz="2600" spc="180" dirty="0">
                <a:solidFill>
                  <a:srgbClr val="191919"/>
                </a:solidFill>
              </a:rPr>
              <a:t> </a:t>
            </a:r>
            <a:r>
              <a:rPr sz="2600" spc="270" dirty="0">
                <a:solidFill>
                  <a:srgbClr val="191919"/>
                </a:solidFill>
              </a:rPr>
              <a:t>o</a:t>
            </a:r>
            <a:r>
              <a:rPr sz="2600" spc="105" dirty="0">
                <a:solidFill>
                  <a:srgbClr val="191919"/>
                </a:solidFill>
              </a:rPr>
              <a:t>f</a:t>
            </a:r>
            <a:r>
              <a:rPr sz="2600" spc="180" dirty="0">
                <a:solidFill>
                  <a:srgbClr val="191919"/>
                </a:solidFill>
              </a:rPr>
              <a:t> </a:t>
            </a:r>
            <a:r>
              <a:rPr sz="2600" spc="110" dirty="0">
                <a:solidFill>
                  <a:srgbClr val="191919"/>
                </a:solidFill>
              </a:rPr>
              <a:t>f</a:t>
            </a:r>
            <a:r>
              <a:rPr sz="2600" spc="400" dirty="0">
                <a:solidFill>
                  <a:srgbClr val="191919"/>
                </a:solidFill>
              </a:rPr>
              <a:t>r</a:t>
            </a:r>
            <a:r>
              <a:rPr sz="2600" spc="405" dirty="0">
                <a:solidFill>
                  <a:srgbClr val="191919"/>
                </a:solidFill>
              </a:rPr>
              <a:t>e</a:t>
            </a:r>
            <a:r>
              <a:rPr sz="2600" spc="409" dirty="0">
                <a:solidFill>
                  <a:srgbClr val="191919"/>
                </a:solidFill>
              </a:rPr>
              <a:t>e</a:t>
            </a:r>
            <a:r>
              <a:rPr sz="2600" spc="190" dirty="0">
                <a:solidFill>
                  <a:srgbClr val="191919"/>
                </a:solidFill>
              </a:rPr>
              <a:t> </a:t>
            </a:r>
            <a:r>
              <a:rPr sz="2600" spc="455" dirty="0">
                <a:solidFill>
                  <a:srgbClr val="191919"/>
                </a:solidFill>
              </a:rPr>
              <a:t>m</a:t>
            </a:r>
            <a:r>
              <a:rPr sz="2600" spc="405" dirty="0">
                <a:solidFill>
                  <a:srgbClr val="191919"/>
                </a:solidFill>
              </a:rPr>
              <a:t>e</a:t>
            </a:r>
            <a:r>
              <a:rPr sz="2600" spc="455" dirty="0">
                <a:solidFill>
                  <a:srgbClr val="191919"/>
                </a:solidFill>
              </a:rPr>
              <a:t>m</a:t>
            </a:r>
            <a:r>
              <a:rPr sz="2600" spc="270" dirty="0">
                <a:solidFill>
                  <a:srgbClr val="191919"/>
                </a:solidFill>
              </a:rPr>
              <a:t>o</a:t>
            </a:r>
            <a:r>
              <a:rPr sz="2600" spc="285" dirty="0">
                <a:solidFill>
                  <a:srgbClr val="191919"/>
                </a:solidFill>
              </a:rPr>
              <a:t>ry</a:t>
            </a:r>
            <a:r>
              <a:rPr sz="2600" spc="185" dirty="0">
                <a:solidFill>
                  <a:srgbClr val="191919"/>
                </a:solidFill>
              </a:rPr>
              <a:t> </a:t>
            </a:r>
            <a:r>
              <a:rPr sz="2600" spc="380" dirty="0">
                <a:solidFill>
                  <a:srgbClr val="191919"/>
                </a:solidFill>
              </a:rPr>
              <a:t>b</a:t>
            </a:r>
            <a:r>
              <a:rPr sz="2600" spc="105" dirty="0">
                <a:solidFill>
                  <a:srgbClr val="191919"/>
                </a:solidFill>
              </a:rPr>
              <a:t>l</a:t>
            </a:r>
            <a:r>
              <a:rPr sz="2600" spc="260" dirty="0">
                <a:solidFill>
                  <a:srgbClr val="191919"/>
                </a:solidFill>
              </a:rPr>
              <a:t>o</a:t>
            </a:r>
            <a:r>
              <a:rPr sz="2600" spc="320" dirty="0">
                <a:solidFill>
                  <a:srgbClr val="191919"/>
                </a:solidFill>
              </a:rPr>
              <a:t>c</a:t>
            </a:r>
            <a:r>
              <a:rPr sz="2600" spc="274" dirty="0">
                <a:solidFill>
                  <a:srgbClr val="191919"/>
                </a:solidFill>
              </a:rPr>
              <a:t>k</a:t>
            </a:r>
            <a:r>
              <a:rPr sz="2600" spc="330" dirty="0">
                <a:solidFill>
                  <a:srgbClr val="191919"/>
                </a:solidFill>
              </a:rPr>
              <a:t>s</a:t>
            </a:r>
            <a:r>
              <a:rPr sz="2600" spc="185" dirty="0">
                <a:solidFill>
                  <a:srgbClr val="191919"/>
                </a:solidFill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 marL="184745" marR="965635">
              <a:lnSpc>
                <a:spcPts val="3120"/>
              </a:lnSpc>
              <a:spcBef>
                <a:spcPts val="1035"/>
              </a:spcBef>
            </a:pPr>
            <a:r>
              <a:rPr sz="2600" spc="6" dirty="0">
                <a:solidFill>
                  <a:srgbClr val="191919"/>
                </a:solidFill>
              </a:rPr>
              <a:t>A</a:t>
            </a:r>
            <a:r>
              <a:rPr sz="2600" spc="105" dirty="0">
                <a:solidFill>
                  <a:srgbClr val="191919"/>
                </a:solidFill>
              </a:rPr>
              <a:t>ll</a:t>
            </a:r>
            <a:r>
              <a:rPr sz="2600" spc="270" dirty="0">
                <a:solidFill>
                  <a:srgbClr val="191919"/>
                </a:solidFill>
              </a:rPr>
              <a:t>o</a:t>
            </a:r>
            <a:r>
              <a:rPr sz="2600" spc="405" dirty="0">
                <a:solidFill>
                  <a:srgbClr val="191919"/>
                </a:solidFill>
              </a:rPr>
              <a:t>ca</a:t>
            </a:r>
            <a:r>
              <a:rPr sz="2600" spc="254" dirty="0">
                <a:solidFill>
                  <a:srgbClr val="191919"/>
                </a:solidFill>
              </a:rPr>
              <a:t>t</a:t>
            </a:r>
            <a:r>
              <a:rPr sz="2600" spc="105" dirty="0">
                <a:solidFill>
                  <a:srgbClr val="191919"/>
                </a:solidFill>
              </a:rPr>
              <a:t>i</a:t>
            </a:r>
            <a:r>
              <a:rPr sz="2600" spc="395" dirty="0">
                <a:solidFill>
                  <a:srgbClr val="191919"/>
                </a:solidFill>
              </a:rPr>
              <a:t>n</a:t>
            </a:r>
            <a:r>
              <a:rPr sz="2600" spc="380" dirty="0">
                <a:solidFill>
                  <a:srgbClr val="191919"/>
                </a:solidFill>
              </a:rPr>
              <a:t>g</a:t>
            </a:r>
            <a:r>
              <a:rPr sz="2600" spc="180" dirty="0">
                <a:solidFill>
                  <a:srgbClr val="191919"/>
                </a:solidFill>
              </a:rPr>
              <a:t> </a:t>
            </a:r>
            <a:r>
              <a:rPr sz="2600" spc="380" dirty="0">
                <a:solidFill>
                  <a:srgbClr val="191919"/>
                </a:solidFill>
              </a:rPr>
              <a:t>a</a:t>
            </a:r>
            <a:r>
              <a:rPr sz="2600" spc="434" dirty="0">
                <a:solidFill>
                  <a:srgbClr val="191919"/>
                </a:solidFill>
              </a:rPr>
              <a:t>n</a:t>
            </a:r>
            <a:r>
              <a:rPr sz="2600" spc="185" dirty="0">
                <a:solidFill>
                  <a:srgbClr val="191919"/>
                </a:solidFill>
              </a:rPr>
              <a:t> </a:t>
            </a:r>
            <a:r>
              <a:rPr sz="2600" spc="270" dirty="0">
                <a:solidFill>
                  <a:srgbClr val="191919"/>
                </a:solidFill>
              </a:rPr>
              <a:t>o</a:t>
            </a:r>
            <a:r>
              <a:rPr sz="2600" spc="380" dirty="0">
                <a:solidFill>
                  <a:srgbClr val="191919"/>
                </a:solidFill>
              </a:rPr>
              <a:t>b</a:t>
            </a:r>
            <a:r>
              <a:rPr sz="2600" spc="80" dirty="0">
                <a:solidFill>
                  <a:srgbClr val="191919"/>
                </a:solidFill>
              </a:rPr>
              <a:t>j</a:t>
            </a:r>
            <a:r>
              <a:rPr sz="2600" spc="409" dirty="0">
                <a:solidFill>
                  <a:srgbClr val="191919"/>
                </a:solidFill>
              </a:rPr>
              <a:t>e</a:t>
            </a:r>
            <a:r>
              <a:rPr sz="2600" spc="405" dirty="0">
                <a:solidFill>
                  <a:srgbClr val="191919"/>
                </a:solidFill>
              </a:rPr>
              <a:t>c</a:t>
            </a:r>
            <a:r>
              <a:rPr sz="2600" spc="254" dirty="0">
                <a:solidFill>
                  <a:srgbClr val="191919"/>
                </a:solidFill>
              </a:rPr>
              <a:t>t</a:t>
            </a:r>
            <a:r>
              <a:rPr sz="2600" spc="185" dirty="0">
                <a:solidFill>
                  <a:srgbClr val="191919"/>
                </a:solidFill>
              </a:rPr>
              <a:t> </a:t>
            </a:r>
            <a:r>
              <a:rPr sz="2600" spc="400" dirty="0">
                <a:solidFill>
                  <a:srgbClr val="191919"/>
                </a:solidFill>
              </a:rPr>
              <a:t>re</a:t>
            </a:r>
            <a:r>
              <a:rPr sz="2600" spc="370" dirty="0">
                <a:solidFill>
                  <a:srgbClr val="191919"/>
                </a:solidFill>
              </a:rPr>
              <a:t>q</a:t>
            </a:r>
            <a:r>
              <a:rPr sz="2600" spc="395" dirty="0">
                <a:solidFill>
                  <a:srgbClr val="191919"/>
                </a:solidFill>
              </a:rPr>
              <a:t>u</a:t>
            </a:r>
            <a:r>
              <a:rPr sz="2600" spc="105" dirty="0">
                <a:solidFill>
                  <a:srgbClr val="191919"/>
                </a:solidFill>
              </a:rPr>
              <a:t>i</a:t>
            </a:r>
            <a:r>
              <a:rPr sz="2600" spc="400" dirty="0">
                <a:solidFill>
                  <a:srgbClr val="191919"/>
                </a:solidFill>
              </a:rPr>
              <a:t>r</a:t>
            </a:r>
            <a:r>
              <a:rPr sz="2600" spc="405" dirty="0">
                <a:solidFill>
                  <a:srgbClr val="191919"/>
                </a:solidFill>
              </a:rPr>
              <a:t>e</a:t>
            </a:r>
            <a:r>
              <a:rPr sz="2600" spc="340" dirty="0">
                <a:solidFill>
                  <a:srgbClr val="191919"/>
                </a:solidFill>
              </a:rPr>
              <a:t>s</a:t>
            </a:r>
            <a:r>
              <a:rPr sz="2600" spc="180" dirty="0">
                <a:solidFill>
                  <a:srgbClr val="191919"/>
                </a:solidFill>
              </a:rPr>
              <a:t> </a:t>
            </a:r>
            <a:r>
              <a:rPr sz="2600" spc="110" dirty="0">
                <a:solidFill>
                  <a:srgbClr val="191919"/>
                </a:solidFill>
              </a:rPr>
              <a:t>f</a:t>
            </a:r>
            <a:r>
              <a:rPr sz="2600" spc="270" dirty="0">
                <a:solidFill>
                  <a:srgbClr val="191919"/>
                </a:solidFill>
              </a:rPr>
              <a:t>o</a:t>
            </a:r>
            <a:r>
              <a:rPr sz="2600" spc="105" dirty="0">
                <a:solidFill>
                  <a:srgbClr val="191919"/>
                </a:solidFill>
              </a:rPr>
              <a:t>ll</a:t>
            </a:r>
            <a:r>
              <a:rPr sz="2600" spc="270" dirty="0">
                <a:solidFill>
                  <a:srgbClr val="191919"/>
                </a:solidFill>
              </a:rPr>
              <a:t>o</a:t>
            </a:r>
            <a:r>
              <a:rPr sz="2600" spc="349" dirty="0">
                <a:solidFill>
                  <a:srgbClr val="191919"/>
                </a:solidFill>
              </a:rPr>
              <a:t>w</a:t>
            </a:r>
            <a:r>
              <a:rPr sz="2600" spc="105" dirty="0">
                <a:solidFill>
                  <a:srgbClr val="191919"/>
                </a:solidFill>
              </a:rPr>
              <a:t>i</a:t>
            </a:r>
            <a:r>
              <a:rPr sz="2600" spc="395" dirty="0">
                <a:solidFill>
                  <a:srgbClr val="191919"/>
                </a:solidFill>
              </a:rPr>
              <a:t>n</a:t>
            </a:r>
            <a:r>
              <a:rPr sz="2600" spc="380" dirty="0">
                <a:solidFill>
                  <a:srgbClr val="191919"/>
                </a:solidFill>
              </a:rPr>
              <a:t>g</a:t>
            </a:r>
            <a:r>
              <a:rPr sz="2600" spc="185" dirty="0">
                <a:solidFill>
                  <a:srgbClr val="191919"/>
                </a:solidFill>
              </a:rPr>
              <a:t> </a:t>
            </a:r>
            <a:r>
              <a:rPr sz="2600" spc="335" dirty="0">
                <a:solidFill>
                  <a:srgbClr val="191919"/>
                </a:solidFill>
              </a:rPr>
              <a:t>t</a:t>
            </a:r>
            <a:r>
              <a:rPr sz="2600" spc="385" dirty="0">
                <a:solidFill>
                  <a:srgbClr val="191919"/>
                </a:solidFill>
              </a:rPr>
              <a:t>h</a:t>
            </a:r>
            <a:r>
              <a:rPr sz="2600" spc="409" dirty="0">
                <a:solidFill>
                  <a:srgbClr val="191919"/>
                </a:solidFill>
              </a:rPr>
              <a:t>e</a:t>
            </a:r>
            <a:r>
              <a:rPr sz="2600" spc="330" dirty="0">
                <a:solidFill>
                  <a:srgbClr val="191919"/>
                </a:solidFill>
              </a:rPr>
              <a:t>s</a:t>
            </a:r>
            <a:r>
              <a:rPr sz="2600" spc="409" dirty="0">
                <a:solidFill>
                  <a:srgbClr val="191919"/>
                </a:solidFill>
              </a:rPr>
              <a:t>e</a:t>
            </a:r>
            <a:r>
              <a:rPr sz="2600" spc="229" dirty="0">
                <a:solidFill>
                  <a:srgbClr val="191919"/>
                </a:solidFill>
              </a:rPr>
              <a:t> </a:t>
            </a:r>
            <a:r>
              <a:rPr sz="2600" spc="370" dirty="0">
                <a:solidFill>
                  <a:srgbClr val="191919"/>
                </a:solidFill>
              </a:rPr>
              <a:t>p</a:t>
            </a:r>
            <a:r>
              <a:rPr sz="2600" spc="270" dirty="0">
                <a:solidFill>
                  <a:srgbClr val="191919"/>
                </a:solidFill>
              </a:rPr>
              <a:t>o</a:t>
            </a:r>
            <a:r>
              <a:rPr sz="2600" spc="105" dirty="0">
                <a:solidFill>
                  <a:srgbClr val="191919"/>
                </a:solidFill>
              </a:rPr>
              <a:t>i</a:t>
            </a:r>
            <a:r>
              <a:rPr sz="2600" spc="395" dirty="0">
                <a:solidFill>
                  <a:srgbClr val="191919"/>
                </a:solidFill>
              </a:rPr>
              <a:t>n</a:t>
            </a:r>
            <a:r>
              <a:rPr sz="2600" spc="335" dirty="0">
                <a:solidFill>
                  <a:srgbClr val="191919"/>
                </a:solidFill>
              </a:rPr>
              <a:t>t</a:t>
            </a:r>
            <a:r>
              <a:rPr sz="2600" spc="409" dirty="0">
                <a:solidFill>
                  <a:srgbClr val="191919"/>
                </a:solidFill>
              </a:rPr>
              <a:t>e</a:t>
            </a:r>
            <a:r>
              <a:rPr sz="2600" spc="360" dirty="0">
                <a:solidFill>
                  <a:srgbClr val="191919"/>
                </a:solidFill>
              </a:rPr>
              <a:t>rs</a:t>
            </a:r>
            <a:r>
              <a:rPr sz="2600" spc="180" dirty="0">
                <a:solidFill>
                  <a:srgbClr val="191919"/>
                </a:solidFill>
              </a:rPr>
              <a:t> </a:t>
            </a:r>
            <a:r>
              <a:rPr sz="2600" spc="395" dirty="0">
                <a:solidFill>
                  <a:srgbClr val="191919"/>
                </a:solidFill>
              </a:rPr>
              <a:t>un</a:t>
            </a:r>
            <a:r>
              <a:rPr sz="2600" spc="335" dirty="0">
                <a:solidFill>
                  <a:srgbClr val="191919"/>
                </a:solidFill>
              </a:rPr>
              <a:t>t</a:t>
            </a:r>
            <a:r>
              <a:rPr sz="2600" spc="105" dirty="0">
                <a:solidFill>
                  <a:srgbClr val="191919"/>
                </a:solidFill>
              </a:rPr>
              <a:t>i</a:t>
            </a:r>
            <a:r>
              <a:rPr sz="2600" spc="114" dirty="0">
                <a:solidFill>
                  <a:srgbClr val="191919"/>
                </a:solidFill>
              </a:rPr>
              <a:t>l</a:t>
            </a:r>
            <a:r>
              <a:rPr sz="2600" spc="175" dirty="0">
                <a:solidFill>
                  <a:srgbClr val="191919"/>
                </a:solidFill>
              </a:rPr>
              <a:t> </a:t>
            </a:r>
            <a:r>
              <a:rPr sz="2600" spc="420" dirty="0">
                <a:solidFill>
                  <a:srgbClr val="191919"/>
                </a:solidFill>
              </a:rPr>
              <a:t>a</a:t>
            </a:r>
            <a:r>
              <a:rPr sz="2600" spc="185" dirty="0">
                <a:solidFill>
                  <a:srgbClr val="191919"/>
                </a:solidFill>
              </a:rPr>
              <a:t> </a:t>
            </a:r>
            <a:r>
              <a:rPr sz="2600" spc="330" dirty="0">
                <a:solidFill>
                  <a:srgbClr val="191919"/>
                </a:solidFill>
              </a:rPr>
              <a:t>s</a:t>
            </a:r>
            <a:r>
              <a:rPr sz="2600" spc="385" dirty="0">
                <a:solidFill>
                  <a:srgbClr val="191919"/>
                </a:solidFill>
              </a:rPr>
              <a:t>u</a:t>
            </a:r>
            <a:r>
              <a:rPr sz="2600" spc="114" dirty="0">
                <a:solidFill>
                  <a:srgbClr val="191919"/>
                </a:solidFill>
              </a:rPr>
              <a:t>i</a:t>
            </a:r>
            <a:r>
              <a:rPr sz="2600" spc="335" dirty="0">
                <a:solidFill>
                  <a:srgbClr val="191919"/>
                </a:solidFill>
              </a:rPr>
              <a:t>t</a:t>
            </a:r>
            <a:r>
              <a:rPr sz="2600" spc="409" dirty="0">
                <a:solidFill>
                  <a:srgbClr val="191919"/>
                </a:solidFill>
              </a:rPr>
              <a:t>a</a:t>
            </a:r>
            <a:r>
              <a:rPr sz="2600" spc="380" dirty="0">
                <a:solidFill>
                  <a:srgbClr val="191919"/>
                </a:solidFill>
              </a:rPr>
              <a:t>b</a:t>
            </a:r>
            <a:r>
              <a:rPr sz="2600" spc="105" dirty="0">
                <a:solidFill>
                  <a:srgbClr val="191919"/>
                </a:solidFill>
              </a:rPr>
              <a:t>l</a:t>
            </a:r>
            <a:r>
              <a:rPr sz="2600" spc="409" dirty="0">
                <a:solidFill>
                  <a:srgbClr val="191919"/>
                </a:solidFill>
              </a:rPr>
              <a:t>e</a:t>
            </a:r>
            <a:r>
              <a:rPr sz="2600" spc="185" dirty="0">
                <a:solidFill>
                  <a:srgbClr val="191919"/>
                </a:solidFill>
              </a:rPr>
              <a:t> </a:t>
            </a:r>
            <a:r>
              <a:rPr sz="2600" spc="270" dirty="0">
                <a:solidFill>
                  <a:srgbClr val="191919"/>
                </a:solidFill>
              </a:rPr>
              <a:t>o</a:t>
            </a:r>
            <a:r>
              <a:rPr sz="2600" spc="370" dirty="0">
                <a:solidFill>
                  <a:srgbClr val="191919"/>
                </a:solidFill>
              </a:rPr>
              <a:t>b</a:t>
            </a:r>
            <a:r>
              <a:rPr sz="2600" spc="240" dirty="0">
                <a:solidFill>
                  <a:srgbClr val="191919"/>
                </a:solidFill>
              </a:rPr>
              <a:t>je</a:t>
            </a:r>
            <a:r>
              <a:rPr sz="2600" spc="405" dirty="0">
                <a:solidFill>
                  <a:srgbClr val="191919"/>
                </a:solidFill>
              </a:rPr>
              <a:t>c</a:t>
            </a:r>
            <a:r>
              <a:rPr sz="2600" spc="254" dirty="0">
                <a:solidFill>
                  <a:srgbClr val="191919"/>
                </a:solidFill>
              </a:rPr>
              <a:t>t</a:t>
            </a:r>
            <a:r>
              <a:rPr sz="2600" spc="195" dirty="0">
                <a:solidFill>
                  <a:srgbClr val="191919"/>
                </a:solidFill>
              </a:rPr>
              <a:t> </a:t>
            </a:r>
            <a:r>
              <a:rPr sz="2600" spc="105" dirty="0">
                <a:solidFill>
                  <a:srgbClr val="191919"/>
                </a:solidFill>
              </a:rPr>
              <a:t>i</a:t>
            </a:r>
            <a:r>
              <a:rPr sz="2600" spc="340" dirty="0">
                <a:solidFill>
                  <a:srgbClr val="191919"/>
                </a:solidFill>
              </a:rPr>
              <a:t>s</a:t>
            </a:r>
            <a:r>
              <a:rPr sz="2600" spc="180" dirty="0">
                <a:solidFill>
                  <a:srgbClr val="191919"/>
                </a:solidFill>
              </a:rPr>
              <a:t> </a:t>
            </a:r>
            <a:r>
              <a:rPr sz="2600" spc="100" dirty="0">
                <a:solidFill>
                  <a:srgbClr val="191919"/>
                </a:solidFill>
              </a:rPr>
              <a:t>f</a:t>
            </a:r>
            <a:r>
              <a:rPr sz="2600" spc="270" dirty="0">
                <a:solidFill>
                  <a:srgbClr val="191919"/>
                </a:solidFill>
              </a:rPr>
              <a:t>o</a:t>
            </a:r>
            <a:r>
              <a:rPr sz="2600" spc="395" dirty="0">
                <a:solidFill>
                  <a:srgbClr val="191919"/>
                </a:solidFill>
              </a:rPr>
              <a:t>un</a:t>
            </a:r>
            <a:r>
              <a:rPr sz="2600" spc="370" dirty="0">
                <a:solidFill>
                  <a:srgbClr val="191919"/>
                </a:solidFill>
              </a:rPr>
              <a:t>d</a:t>
            </a:r>
            <a:r>
              <a:rPr sz="2600" spc="185" dirty="0">
                <a:solidFill>
                  <a:srgbClr val="191919"/>
                </a:solidFill>
              </a:rPr>
              <a:t>.</a:t>
            </a:r>
            <a:endParaRPr sz="2600"/>
          </a:p>
        </p:txBody>
      </p:sp>
      <p:sp>
        <p:nvSpPr>
          <p:cNvPr id="3" name="object 3"/>
          <p:cNvSpPr txBox="1"/>
          <p:nvPr/>
        </p:nvSpPr>
        <p:spPr>
          <a:xfrm>
            <a:off x="563880" y="1870710"/>
            <a:ext cx="146685" cy="1865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1200" spc="220" dirty="0">
                <a:solidFill>
                  <a:srgbClr val="191919"/>
                </a:solidFill>
                <a:latin typeface="Times New Roman"/>
                <a:cs typeface="Times New Roman"/>
              </a:rPr>
              <a:t>●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3880" y="2796541"/>
            <a:ext cx="146685" cy="1865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1200" spc="220" dirty="0">
                <a:solidFill>
                  <a:srgbClr val="191919"/>
                </a:solidFill>
                <a:latin typeface="Times New Roman"/>
                <a:cs typeface="Times New Roman"/>
              </a:rPr>
              <a:t>●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3441" y="3709671"/>
            <a:ext cx="146685" cy="1865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1200" spc="220" dirty="0">
                <a:solidFill>
                  <a:srgbClr val="191919"/>
                </a:solidFill>
                <a:latin typeface="Times New Roman"/>
                <a:cs typeface="Times New Roman"/>
              </a:rPr>
              <a:t>●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1050" y="3617467"/>
            <a:ext cx="8649335" cy="2597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1563" marR="1076102">
              <a:lnSpc>
                <a:spcPts val="3120"/>
              </a:lnSpc>
            </a:pPr>
            <a:r>
              <a:rPr sz="2600" spc="330" dirty="0">
                <a:solidFill>
                  <a:srgbClr val="191919"/>
                </a:solidFill>
                <a:latin typeface="Times New Roman"/>
                <a:cs typeface="Times New Roman"/>
              </a:rPr>
              <a:t>Us</a:t>
            </a:r>
            <a:r>
              <a:rPr sz="2600" spc="395" dirty="0">
                <a:solidFill>
                  <a:srgbClr val="191919"/>
                </a:solidFill>
                <a:latin typeface="Times New Roman"/>
                <a:cs typeface="Times New Roman"/>
              </a:rPr>
              <a:t>u</a:t>
            </a:r>
            <a:r>
              <a:rPr sz="2600" spc="409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600" spc="114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600" spc="105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600" spc="185" dirty="0">
                <a:solidFill>
                  <a:srgbClr val="191919"/>
                </a:solidFill>
                <a:latin typeface="Times New Roman"/>
                <a:cs typeface="Times New Roman"/>
              </a:rPr>
              <a:t>y</a:t>
            </a:r>
            <a:r>
              <a:rPr sz="2600" spc="18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110" dirty="0">
                <a:solidFill>
                  <a:srgbClr val="191919"/>
                </a:solidFill>
                <a:latin typeface="Times New Roman"/>
                <a:cs typeface="Times New Roman"/>
              </a:rPr>
              <a:t>f</a:t>
            </a:r>
            <a:r>
              <a:rPr sz="2600" spc="390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600" spc="330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600" spc="33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600" spc="185" dirty="0">
                <a:solidFill>
                  <a:srgbClr val="191919"/>
                </a:solidFill>
                <a:latin typeface="Times New Roman"/>
                <a:cs typeface="Times New Roman"/>
              </a:rPr>
              <a:t>,</a:t>
            </a:r>
            <a:r>
              <a:rPr sz="2600" spc="19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370" dirty="0">
                <a:solidFill>
                  <a:srgbClr val="191919"/>
                </a:solidFill>
                <a:latin typeface="Times New Roman"/>
                <a:cs typeface="Times New Roman"/>
              </a:rPr>
              <a:t>b</a:t>
            </a:r>
            <a:r>
              <a:rPr sz="2600" spc="395" dirty="0">
                <a:solidFill>
                  <a:srgbClr val="191919"/>
                </a:solidFill>
                <a:latin typeface="Times New Roman"/>
                <a:cs typeface="Times New Roman"/>
              </a:rPr>
              <a:t>u</a:t>
            </a:r>
            <a:r>
              <a:rPr sz="2600" spc="33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600" spc="18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459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600" spc="290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600" spc="18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105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600" spc="409" dirty="0">
                <a:solidFill>
                  <a:srgbClr val="191919"/>
                </a:solidFill>
                <a:latin typeface="Times New Roman"/>
                <a:cs typeface="Times New Roman"/>
              </a:rPr>
              <a:t>ea</a:t>
            </a:r>
            <a:r>
              <a:rPr sz="2600" spc="330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600" spc="33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600" spc="18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370" dirty="0">
                <a:solidFill>
                  <a:srgbClr val="191919"/>
                </a:solidFill>
                <a:latin typeface="Times New Roman"/>
                <a:cs typeface="Times New Roman"/>
              </a:rPr>
              <a:t>10</a:t>
            </a:r>
            <a:r>
              <a:rPr sz="2600" spc="18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10" dirty="0">
                <a:solidFill>
                  <a:srgbClr val="191919"/>
                </a:solidFill>
                <a:latin typeface="Times New Roman"/>
                <a:cs typeface="Times New Roman"/>
              </a:rPr>
              <a:t>–</a:t>
            </a:r>
            <a:r>
              <a:rPr sz="2600" spc="19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360" dirty="0">
                <a:solidFill>
                  <a:srgbClr val="191919"/>
                </a:solidFill>
                <a:latin typeface="Times New Roman"/>
                <a:cs typeface="Times New Roman"/>
              </a:rPr>
              <a:t>2</a:t>
            </a:r>
            <a:r>
              <a:rPr sz="2600" spc="370" dirty="0">
                <a:solidFill>
                  <a:srgbClr val="191919"/>
                </a:solidFill>
                <a:latin typeface="Times New Roman"/>
                <a:cs typeface="Times New Roman"/>
              </a:rPr>
              <a:t>0</a:t>
            </a:r>
            <a:r>
              <a:rPr sz="2600" spc="18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409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600" spc="330" dirty="0">
                <a:solidFill>
                  <a:srgbClr val="191919"/>
                </a:solidFill>
                <a:latin typeface="Times New Roman"/>
                <a:cs typeface="Times New Roman"/>
              </a:rPr>
              <a:t>ss</a:t>
            </a:r>
            <a:r>
              <a:rPr sz="2600" spc="40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600" spc="505" dirty="0">
                <a:solidFill>
                  <a:srgbClr val="191919"/>
                </a:solidFill>
                <a:latin typeface="Times New Roman"/>
                <a:cs typeface="Times New Roman"/>
              </a:rPr>
              <a:t>m</a:t>
            </a:r>
            <a:r>
              <a:rPr sz="2600" spc="320" dirty="0">
                <a:solidFill>
                  <a:srgbClr val="191919"/>
                </a:solidFill>
                <a:latin typeface="Times New Roman"/>
                <a:cs typeface="Times New Roman"/>
              </a:rPr>
              <a:t>b</a:t>
            </a:r>
            <a:r>
              <a:rPr sz="2600" spc="114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600" spc="185" dirty="0">
                <a:solidFill>
                  <a:srgbClr val="191919"/>
                </a:solidFill>
                <a:latin typeface="Times New Roman"/>
                <a:cs typeface="Times New Roman"/>
              </a:rPr>
              <a:t>y</a:t>
            </a:r>
            <a:r>
              <a:rPr sz="2600" spc="9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105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600" spc="395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600" spc="330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600" spc="33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600" spc="395" dirty="0">
                <a:solidFill>
                  <a:srgbClr val="191919"/>
                </a:solidFill>
                <a:latin typeface="Times New Roman"/>
                <a:cs typeface="Times New Roman"/>
              </a:rPr>
              <a:t>ru</a:t>
            </a:r>
            <a:r>
              <a:rPr sz="2600" spc="405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600" spc="254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600" spc="105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600" spc="270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600" spc="385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600" spc="330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600" spc="185" dirty="0">
                <a:solidFill>
                  <a:srgbClr val="191919"/>
                </a:solidFill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 marL="12696" marR="6348">
              <a:lnSpc>
                <a:spcPts val="3120"/>
              </a:lnSpc>
              <a:spcBef>
                <a:spcPts val="758"/>
              </a:spcBef>
            </a:pPr>
            <a:r>
              <a:rPr sz="2600" spc="270" dirty="0">
                <a:solidFill>
                  <a:srgbClr val="191919"/>
                </a:solidFill>
                <a:latin typeface="Times New Roman"/>
                <a:cs typeface="Times New Roman"/>
              </a:rPr>
              <a:t>Co</a:t>
            </a:r>
            <a:r>
              <a:rPr sz="2600" spc="395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600" spc="33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600" spc="380" dirty="0">
                <a:solidFill>
                  <a:srgbClr val="191919"/>
                </a:solidFill>
                <a:latin typeface="Times New Roman"/>
                <a:cs typeface="Times New Roman"/>
              </a:rPr>
              <a:t>ra</a:t>
            </a:r>
            <a:r>
              <a:rPr sz="2600" spc="360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600" spc="33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600" spc="19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349" dirty="0">
                <a:solidFill>
                  <a:srgbClr val="191919"/>
                </a:solidFill>
                <a:latin typeface="Times New Roman"/>
                <a:cs typeface="Times New Roman"/>
              </a:rPr>
              <a:t>w</a:t>
            </a:r>
            <a:r>
              <a:rPr sz="2600" spc="105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600" spc="33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600" spc="395" dirty="0">
                <a:solidFill>
                  <a:srgbClr val="191919"/>
                </a:solidFill>
                <a:latin typeface="Times New Roman"/>
                <a:cs typeface="Times New Roman"/>
              </a:rPr>
              <a:t>h</a:t>
            </a:r>
            <a:r>
              <a:rPr sz="2600" spc="18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330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600" spc="33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600" spc="409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600" spc="285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600" spc="330" dirty="0">
                <a:solidFill>
                  <a:srgbClr val="191919"/>
                </a:solidFill>
                <a:latin typeface="Times New Roman"/>
                <a:cs typeface="Times New Roman"/>
              </a:rPr>
              <a:t>k</a:t>
            </a:r>
            <a:r>
              <a:rPr sz="2600" spc="18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409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600" spc="105" dirty="0">
                <a:solidFill>
                  <a:srgbClr val="191919"/>
                </a:solidFill>
                <a:latin typeface="Times New Roman"/>
                <a:cs typeface="Times New Roman"/>
              </a:rPr>
              <a:t>ll</a:t>
            </a:r>
            <a:r>
              <a:rPr sz="2600" spc="270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600" spc="405" dirty="0">
                <a:solidFill>
                  <a:srgbClr val="191919"/>
                </a:solidFill>
                <a:latin typeface="Times New Roman"/>
                <a:cs typeface="Times New Roman"/>
              </a:rPr>
              <a:t>ca</a:t>
            </a:r>
            <a:r>
              <a:rPr sz="2600" spc="254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600" spc="105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600" spc="270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600" spc="395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600" spc="18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10" dirty="0">
                <a:solidFill>
                  <a:srgbClr val="191919"/>
                </a:solidFill>
                <a:latin typeface="Times New Roman"/>
                <a:cs typeface="Times New Roman"/>
              </a:rPr>
              <a:t>–</a:t>
            </a:r>
            <a:r>
              <a:rPr sz="2600" spc="18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170" dirty="0">
                <a:solidFill>
                  <a:srgbClr val="191919"/>
                </a:solidFill>
                <a:latin typeface="Times New Roman"/>
                <a:cs typeface="Times New Roman"/>
              </a:rPr>
              <a:t>j</a:t>
            </a:r>
            <a:r>
              <a:rPr sz="2600" spc="315" dirty="0">
                <a:solidFill>
                  <a:srgbClr val="191919"/>
                </a:solidFill>
                <a:latin typeface="Times New Roman"/>
                <a:cs typeface="Times New Roman"/>
              </a:rPr>
              <a:t>u</a:t>
            </a:r>
            <a:r>
              <a:rPr sz="2600" spc="330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600" spc="33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600" spc="18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270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600" spc="395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600" spc="409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600" spc="18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390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600" spc="340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600" spc="330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600" spc="40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600" spc="455" dirty="0">
                <a:solidFill>
                  <a:srgbClr val="191919"/>
                </a:solidFill>
                <a:latin typeface="Times New Roman"/>
                <a:cs typeface="Times New Roman"/>
              </a:rPr>
              <a:t>m</a:t>
            </a:r>
            <a:r>
              <a:rPr sz="2600" spc="380" dirty="0">
                <a:solidFill>
                  <a:srgbClr val="191919"/>
                </a:solidFill>
                <a:latin typeface="Times New Roman"/>
                <a:cs typeface="Times New Roman"/>
              </a:rPr>
              <a:t>b</a:t>
            </a:r>
            <a:r>
              <a:rPr sz="2600" spc="105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600" spc="185" dirty="0">
                <a:solidFill>
                  <a:srgbClr val="191919"/>
                </a:solidFill>
                <a:latin typeface="Times New Roman"/>
                <a:cs typeface="Times New Roman"/>
              </a:rPr>
              <a:t>y</a:t>
            </a:r>
            <a:r>
              <a:rPr sz="2600" spc="9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105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600" spc="395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600" spc="330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600" spc="33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600" spc="395" dirty="0">
                <a:solidFill>
                  <a:srgbClr val="191919"/>
                </a:solidFill>
                <a:latin typeface="Times New Roman"/>
                <a:cs typeface="Times New Roman"/>
              </a:rPr>
              <a:t>ru</a:t>
            </a:r>
            <a:r>
              <a:rPr sz="2600" spc="405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600" spc="254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600" spc="105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600" spc="270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600" spc="395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600" spc="190" dirty="0">
                <a:solidFill>
                  <a:srgbClr val="191919"/>
                </a:solidFill>
                <a:latin typeface="Times New Roman"/>
                <a:cs typeface="Times New Roman"/>
              </a:rPr>
              <a:t>!</a:t>
            </a:r>
            <a:endParaRPr sz="2600">
              <a:latin typeface="Times New Roman"/>
              <a:cs typeface="Times New Roman"/>
            </a:endParaRPr>
          </a:p>
          <a:p>
            <a:pPr marL="12696" marR="419648">
              <a:lnSpc>
                <a:spcPts val="3120"/>
              </a:lnSpc>
              <a:spcBef>
                <a:spcPts val="950"/>
              </a:spcBef>
            </a:pPr>
            <a:r>
              <a:rPr sz="2600" spc="375" dirty="0">
                <a:solidFill>
                  <a:srgbClr val="191919"/>
                </a:solidFill>
                <a:latin typeface="Times New Roman"/>
                <a:cs typeface="Times New Roman"/>
              </a:rPr>
              <a:t>Ca</a:t>
            </a:r>
            <a:r>
              <a:rPr sz="2600" spc="340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600" spc="18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349" dirty="0">
                <a:solidFill>
                  <a:srgbClr val="191919"/>
                </a:solidFill>
                <a:latin typeface="Times New Roman"/>
                <a:cs typeface="Times New Roman"/>
              </a:rPr>
              <a:t>w</a:t>
            </a:r>
            <a:r>
              <a:rPr sz="2600" spc="409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600" spc="18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330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600" spc="270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600" spc="455" dirty="0">
                <a:solidFill>
                  <a:srgbClr val="191919"/>
                </a:solidFill>
                <a:latin typeface="Times New Roman"/>
                <a:cs typeface="Times New Roman"/>
              </a:rPr>
              <a:t>m</a:t>
            </a:r>
            <a:r>
              <a:rPr sz="2600" spc="409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600" spc="385" dirty="0">
                <a:solidFill>
                  <a:srgbClr val="191919"/>
                </a:solidFill>
                <a:latin typeface="Times New Roman"/>
                <a:cs typeface="Times New Roman"/>
              </a:rPr>
              <a:t>h</a:t>
            </a:r>
            <a:r>
              <a:rPr sz="2600" spc="270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600" spc="360" dirty="0">
                <a:solidFill>
                  <a:srgbClr val="191919"/>
                </a:solidFill>
                <a:latin typeface="Times New Roman"/>
                <a:cs typeface="Times New Roman"/>
              </a:rPr>
              <a:t>w</a:t>
            </a:r>
            <a:r>
              <a:rPr sz="2600" spc="18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370" dirty="0">
                <a:solidFill>
                  <a:srgbClr val="191919"/>
                </a:solidFill>
                <a:latin typeface="Times New Roman"/>
                <a:cs typeface="Times New Roman"/>
              </a:rPr>
              <a:t>g</a:t>
            </a:r>
            <a:r>
              <a:rPr sz="2600" spc="409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600" spc="33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600" spc="18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33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600" spc="385" dirty="0">
                <a:solidFill>
                  <a:srgbClr val="191919"/>
                </a:solidFill>
                <a:latin typeface="Times New Roman"/>
                <a:cs typeface="Times New Roman"/>
              </a:rPr>
              <a:t>h</a:t>
            </a:r>
            <a:r>
              <a:rPr sz="2600" spc="409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600" spc="18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380" dirty="0">
                <a:solidFill>
                  <a:srgbClr val="191919"/>
                </a:solidFill>
                <a:latin typeface="Times New Roman"/>
                <a:cs typeface="Times New Roman"/>
              </a:rPr>
              <a:t>p</a:t>
            </a:r>
            <a:r>
              <a:rPr sz="2600" spc="40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600" spc="400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600" spc="100" dirty="0">
                <a:solidFill>
                  <a:srgbClr val="191919"/>
                </a:solidFill>
                <a:latin typeface="Times New Roman"/>
                <a:cs typeface="Times New Roman"/>
              </a:rPr>
              <a:t>f</a:t>
            </a:r>
            <a:r>
              <a:rPr sz="2600" spc="270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600" spc="455" dirty="0">
                <a:solidFill>
                  <a:srgbClr val="191919"/>
                </a:solidFill>
                <a:latin typeface="Times New Roman"/>
                <a:cs typeface="Times New Roman"/>
              </a:rPr>
              <a:t>rm</a:t>
            </a:r>
            <a:r>
              <a:rPr sz="2600" spc="349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600" spc="395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600" spc="355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600" spc="36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600" spc="19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320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600" spc="380" dirty="0">
                <a:solidFill>
                  <a:srgbClr val="191919"/>
                </a:solidFill>
                <a:latin typeface="Times New Roman"/>
                <a:cs typeface="Times New Roman"/>
              </a:rPr>
              <a:t>p</a:t>
            </a:r>
            <a:r>
              <a:rPr sz="2600" spc="40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600" spc="409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600" spc="380" dirty="0">
                <a:solidFill>
                  <a:srgbClr val="191919"/>
                </a:solidFill>
                <a:latin typeface="Times New Roman"/>
                <a:cs typeface="Times New Roman"/>
              </a:rPr>
              <a:t>d</a:t>
            </a:r>
            <a:r>
              <a:rPr sz="2600" spc="18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270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600" spc="105" dirty="0">
                <a:solidFill>
                  <a:srgbClr val="191919"/>
                </a:solidFill>
                <a:latin typeface="Times New Roman"/>
                <a:cs typeface="Times New Roman"/>
              </a:rPr>
              <a:t>f</a:t>
            </a:r>
            <a:r>
              <a:rPr sz="2600" spc="7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33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600" spc="395" dirty="0">
                <a:solidFill>
                  <a:srgbClr val="191919"/>
                </a:solidFill>
                <a:latin typeface="Times New Roman"/>
                <a:cs typeface="Times New Roman"/>
              </a:rPr>
              <a:t>h</a:t>
            </a:r>
            <a:r>
              <a:rPr sz="2600" spc="409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600" spc="18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330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600" spc="33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600" spc="320" dirty="0">
                <a:solidFill>
                  <a:srgbClr val="191919"/>
                </a:solidFill>
                <a:latin typeface="Times New Roman"/>
                <a:cs typeface="Times New Roman"/>
              </a:rPr>
              <a:t>ac</a:t>
            </a:r>
            <a:r>
              <a:rPr sz="2600" spc="370" dirty="0">
                <a:solidFill>
                  <a:srgbClr val="191919"/>
                </a:solidFill>
                <a:latin typeface="Times New Roman"/>
                <a:cs typeface="Times New Roman"/>
              </a:rPr>
              <a:t>k</a:t>
            </a:r>
            <a:r>
              <a:rPr sz="2600" spc="18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100" dirty="0">
                <a:solidFill>
                  <a:srgbClr val="191919"/>
                </a:solidFill>
                <a:latin typeface="Times New Roman"/>
                <a:cs typeface="Times New Roman"/>
              </a:rPr>
              <a:t>f</a:t>
            </a:r>
            <a:r>
              <a:rPr sz="2600" spc="270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600" spc="395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600" spc="19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370" dirty="0">
                <a:solidFill>
                  <a:srgbClr val="191919"/>
                </a:solidFill>
                <a:latin typeface="Times New Roman"/>
                <a:cs typeface="Times New Roman"/>
              </a:rPr>
              <a:t>d</a:t>
            </a:r>
            <a:r>
              <a:rPr sz="2600" spc="185" dirty="0">
                <a:solidFill>
                  <a:srgbClr val="191919"/>
                </a:solidFill>
                <a:latin typeface="Times New Roman"/>
                <a:cs typeface="Times New Roman"/>
              </a:rPr>
              <a:t>y</a:t>
            </a:r>
            <a:r>
              <a:rPr sz="2600" spc="385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600" spc="320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600" spc="560" dirty="0">
                <a:solidFill>
                  <a:srgbClr val="191919"/>
                </a:solidFill>
                <a:latin typeface="Times New Roman"/>
                <a:cs typeface="Times New Roman"/>
              </a:rPr>
              <a:t>m</a:t>
            </a:r>
            <a:r>
              <a:rPr sz="2600" spc="105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600" spc="315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600" spc="19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600" spc="409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600" spc="105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600" spc="114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600" spc="260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600" spc="405" dirty="0">
                <a:solidFill>
                  <a:srgbClr val="191919"/>
                </a:solidFill>
                <a:latin typeface="Times New Roman"/>
                <a:cs typeface="Times New Roman"/>
              </a:rPr>
              <a:t>ca</a:t>
            </a:r>
            <a:r>
              <a:rPr sz="2600" spc="254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600" spc="105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600" spc="270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600" spc="395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600" spc="254" dirty="0">
                <a:solidFill>
                  <a:srgbClr val="191919"/>
                </a:solidFill>
                <a:latin typeface="Times New Roman"/>
                <a:cs typeface="Times New Roman"/>
              </a:rPr>
              <a:t>?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3880" y="4598672"/>
            <a:ext cx="146685" cy="1865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1200" spc="220" dirty="0">
                <a:solidFill>
                  <a:srgbClr val="191919"/>
                </a:solidFill>
                <a:latin typeface="Times New Roman"/>
                <a:cs typeface="Times New Roman"/>
              </a:rPr>
              <a:t>●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3880" y="5511802"/>
            <a:ext cx="146685" cy="1865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1200" spc="220" dirty="0">
                <a:solidFill>
                  <a:srgbClr val="191919"/>
                </a:solidFill>
                <a:latin typeface="Times New Roman"/>
                <a:cs typeface="Times New Roman"/>
              </a:rPr>
              <a:t>●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4719" y="567690"/>
            <a:ext cx="8200390" cy="685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4400" spc="240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4400" spc="610" dirty="0">
                <a:solidFill>
                  <a:srgbClr val="191919"/>
                </a:solidFill>
                <a:latin typeface="Times New Roman"/>
                <a:cs typeface="Times New Roman"/>
              </a:rPr>
              <a:t>h</a:t>
            </a:r>
            <a:r>
              <a:rPr sz="4400" spc="64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4400" spc="29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4400" spc="725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4400" spc="35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4400" spc="390" dirty="0">
                <a:solidFill>
                  <a:srgbClr val="191919"/>
                </a:solidFill>
                <a:latin typeface="Times New Roman"/>
                <a:cs typeface="Times New Roman"/>
              </a:rPr>
              <a:t>op</a:t>
            </a:r>
            <a:r>
              <a:rPr sz="4400" spc="260" dirty="0">
                <a:solidFill>
                  <a:srgbClr val="191919"/>
                </a:solidFill>
                <a:latin typeface="Times New Roman"/>
                <a:cs typeface="Times New Roman"/>
              </a:rPr>
              <a:t>-</a:t>
            </a:r>
            <a:r>
              <a:rPr sz="4400" spc="660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4400" spc="610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4400" spc="365" dirty="0">
                <a:solidFill>
                  <a:srgbClr val="191919"/>
                </a:solidFill>
                <a:latin typeface="Times New Roman"/>
                <a:cs typeface="Times New Roman"/>
              </a:rPr>
              <a:t>d</a:t>
            </a:r>
            <a:r>
              <a:rPr sz="4400" spc="245" dirty="0">
                <a:solidFill>
                  <a:srgbClr val="191919"/>
                </a:solidFill>
                <a:latin typeface="Times New Roman"/>
                <a:cs typeface="Times New Roman"/>
              </a:rPr>
              <a:t>-</a:t>
            </a:r>
            <a:r>
              <a:rPr sz="4400" spc="430" dirty="0">
                <a:solidFill>
                  <a:srgbClr val="191919"/>
                </a:solidFill>
                <a:latin typeface="Times New Roman"/>
                <a:cs typeface="Times New Roman"/>
              </a:rPr>
              <a:t>Cop</a:t>
            </a:r>
            <a:r>
              <a:rPr sz="4400" spc="395" dirty="0">
                <a:solidFill>
                  <a:srgbClr val="191919"/>
                </a:solidFill>
                <a:latin typeface="Times New Roman"/>
                <a:cs typeface="Times New Roman"/>
              </a:rPr>
              <a:t>y</a:t>
            </a:r>
            <a:r>
              <a:rPr sz="4400" spc="29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4400" spc="330" dirty="0">
                <a:solidFill>
                  <a:srgbClr val="191919"/>
                </a:solidFill>
                <a:latin typeface="Times New Roman"/>
                <a:cs typeface="Times New Roman"/>
              </a:rPr>
              <a:t>Col</a:t>
            </a:r>
            <a:r>
              <a:rPr sz="4400" spc="180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4400" spc="57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4400" spc="590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4400" spc="53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4400" spc="525" dirty="0">
                <a:solidFill>
                  <a:srgbClr val="191919"/>
                </a:solidFill>
                <a:latin typeface="Times New Roman"/>
                <a:cs typeface="Times New Roman"/>
              </a:rPr>
              <a:t>or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57200" y="2743201"/>
            <a:ext cx="9144000" cy="276999"/>
          </a:xfrm>
          <a:custGeom>
            <a:avLst/>
            <a:gdLst/>
            <a:ahLst/>
            <a:cxnLst/>
            <a:rect l="l" t="t" r="r" b="b"/>
            <a:pathLst>
              <a:path w="9144000" h="457200">
                <a:moveTo>
                  <a:pt x="45720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9144000" y="0"/>
                </a:lnTo>
                <a:lnTo>
                  <a:pt x="9144000" y="457200"/>
                </a:lnTo>
                <a:lnTo>
                  <a:pt x="45720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3429002"/>
            <a:ext cx="9144000" cy="276999"/>
          </a:xfrm>
          <a:custGeom>
            <a:avLst/>
            <a:gdLst/>
            <a:ahLst/>
            <a:cxnLst/>
            <a:rect l="l" t="t" r="r" b="b"/>
            <a:pathLst>
              <a:path w="9144000" h="228600">
                <a:moveTo>
                  <a:pt x="0" y="0"/>
                </a:moveTo>
                <a:lnTo>
                  <a:pt x="42672" y="33832"/>
                </a:lnTo>
                <a:lnTo>
                  <a:pt x="92582" y="49891"/>
                </a:lnTo>
                <a:lnTo>
                  <a:pt x="158496" y="64922"/>
                </a:lnTo>
                <a:lnTo>
                  <a:pt x="196738" y="71944"/>
                </a:lnTo>
                <a:lnTo>
                  <a:pt x="238125" y="78581"/>
                </a:lnTo>
                <a:lnTo>
                  <a:pt x="282368" y="84789"/>
                </a:lnTo>
                <a:lnTo>
                  <a:pt x="329184" y="90525"/>
                </a:lnTo>
                <a:lnTo>
                  <a:pt x="378285" y="95747"/>
                </a:lnTo>
                <a:lnTo>
                  <a:pt x="429387" y="100412"/>
                </a:lnTo>
                <a:lnTo>
                  <a:pt x="482203" y="104477"/>
                </a:lnTo>
                <a:lnTo>
                  <a:pt x="536448" y="107899"/>
                </a:lnTo>
                <a:lnTo>
                  <a:pt x="591835" y="110635"/>
                </a:lnTo>
                <a:lnTo>
                  <a:pt x="648081" y="112642"/>
                </a:lnTo>
                <a:lnTo>
                  <a:pt x="704897" y="113878"/>
                </a:lnTo>
                <a:lnTo>
                  <a:pt x="762000" y="114300"/>
                </a:lnTo>
                <a:lnTo>
                  <a:pt x="3810000" y="114300"/>
                </a:lnTo>
                <a:lnTo>
                  <a:pt x="3867102" y="114721"/>
                </a:lnTo>
                <a:lnTo>
                  <a:pt x="3923919" y="115957"/>
                </a:lnTo>
                <a:lnTo>
                  <a:pt x="3980164" y="117964"/>
                </a:lnTo>
                <a:lnTo>
                  <a:pt x="4035552" y="120700"/>
                </a:lnTo>
                <a:lnTo>
                  <a:pt x="4089796" y="124122"/>
                </a:lnTo>
                <a:lnTo>
                  <a:pt x="4142613" y="128187"/>
                </a:lnTo>
                <a:lnTo>
                  <a:pt x="4193714" y="132852"/>
                </a:lnTo>
                <a:lnTo>
                  <a:pt x="4242816" y="138074"/>
                </a:lnTo>
                <a:lnTo>
                  <a:pt x="4289631" y="143810"/>
                </a:lnTo>
                <a:lnTo>
                  <a:pt x="4333875" y="150018"/>
                </a:lnTo>
                <a:lnTo>
                  <a:pt x="4375261" y="156655"/>
                </a:lnTo>
                <a:lnTo>
                  <a:pt x="4413504" y="163677"/>
                </a:lnTo>
                <a:lnTo>
                  <a:pt x="4479416" y="178708"/>
                </a:lnTo>
                <a:lnTo>
                  <a:pt x="4529328" y="194767"/>
                </a:lnTo>
                <a:lnTo>
                  <a:pt x="4569190" y="220034"/>
                </a:lnTo>
                <a:lnTo>
                  <a:pt x="4572000" y="228600"/>
                </a:lnTo>
                <a:lnTo>
                  <a:pt x="4574809" y="220034"/>
                </a:lnTo>
                <a:lnTo>
                  <a:pt x="4614672" y="194767"/>
                </a:lnTo>
                <a:lnTo>
                  <a:pt x="4664583" y="178708"/>
                </a:lnTo>
                <a:lnTo>
                  <a:pt x="4730496" y="163677"/>
                </a:lnTo>
                <a:lnTo>
                  <a:pt x="4768738" y="156655"/>
                </a:lnTo>
                <a:lnTo>
                  <a:pt x="4810125" y="150018"/>
                </a:lnTo>
                <a:lnTo>
                  <a:pt x="4854368" y="143810"/>
                </a:lnTo>
                <a:lnTo>
                  <a:pt x="4901184" y="138074"/>
                </a:lnTo>
                <a:lnTo>
                  <a:pt x="4950285" y="132852"/>
                </a:lnTo>
                <a:lnTo>
                  <a:pt x="5001386" y="128187"/>
                </a:lnTo>
                <a:lnTo>
                  <a:pt x="5054203" y="124122"/>
                </a:lnTo>
                <a:lnTo>
                  <a:pt x="5108448" y="120700"/>
                </a:lnTo>
                <a:lnTo>
                  <a:pt x="5163835" y="117964"/>
                </a:lnTo>
                <a:lnTo>
                  <a:pt x="5220081" y="115957"/>
                </a:lnTo>
                <a:lnTo>
                  <a:pt x="5276897" y="114721"/>
                </a:lnTo>
                <a:lnTo>
                  <a:pt x="5334000" y="114300"/>
                </a:lnTo>
                <a:lnTo>
                  <a:pt x="8382000" y="114300"/>
                </a:lnTo>
                <a:lnTo>
                  <a:pt x="8439102" y="113878"/>
                </a:lnTo>
                <a:lnTo>
                  <a:pt x="8495919" y="112642"/>
                </a:lnTo>
                <a:lnTo>
                  <a:pt x="8552164" y="110635"/>
                </a:lnTo>
                <a:lnTo>
                  <a:pt x="8607552" y="107899"/>
                </a:lnTo>
                <a:lnTo>
                  <a:pt x="8661796" y="104477"/>
                </a:lnTo>
                <a:lnTo>
                  <a:pt x="8714613" y="100412"/>
                </a:lnTo>
                <a:lnTo>
                  <a:pt x="8765714" y="95747"/>
                </a:lnTo>
                <a:lnTo>
                  <a:pt x="8814816" y="90525"/>
                </a:lnTo>
                <a:lnTo>
                  <a:pt x="8861631" y="84789"/>
                </a:lnTo>
                <a:lnTo>
                  <a:pt x="8905875" y="78581"/>
                </a:lnTo>
                <a:lnTo>
                  <a:pt x="8947261" y="71944"/>
                </a:lnTo>
                <a:lnTo>
                  <a:pt x="8985504" y="64922"/>
                </a:lnTo>
                <a:lnTo>
                  <a:pt x="9051416" y="49891"/>
                </a:lnTo>
                <a:lnTo>
                  <a:pt x="9101328" y="33832"/>
                </a:lnTo>
                <a:lnTo>
                  <a:pt x="9141190" y="8565"/>
                </a:lnTo>
                <a:lnTo>
                  <a:pt x="91440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" y="3657602"/>
            <a:ext cx="0" cy="276999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601200" y="3429002"/>
            <a:ext cx="0" cy="276999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571240" y="3902709"/>
            <a:ext cx="2913380" cy="501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3200" spc="8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3200" spc="35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3200" spc="130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3200" spc="21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3200" spc="250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3200" spc="170" dirty="0">
                <a:solidFill>
                  <a:srgbClr val="191919"/>
                </a:solidFill>
                <a:latin typeface="Times New Roman"/>
                <a:cs typeface="Times New Roman"/>
              </a:rPr>
              <a:t>f</a:t>
            </a:r>
            <a:r>
              <a:rPr sz="3200" spc="209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3200" spc="545" dirty="0">
                <a:solidFill>
                  <a:srgbClr val="191919"/>
                </a:solidFill>
                <a:latin typeface="Times New Roman"/>
                <a:cs typeface="Times New Roman"/>
              </a:rPr>
              <a:t>m</a:t>
            </a:r>
            <a:r>
              <a:rPr sz="3200" spc="46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3200" spc="540" dirty="0">
                <a:solidFill>
                  <a:srgbClr val="191919"/>
                </a:solidFill>
                <a:latin typeface="Times New Roman"/>
                <a:cs typeface="Times New Roman"/>
              </a:rPr>
              <a:t>m</a:t>
            </a:r>
            <a:r>
              <a:rPr sz="3200" spc="325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3200" spc="330" dirty="0">
                <a:solidFill>
                  <a:srgbClr val="191919"/>
                </a:solidFill>
                <a:latin typeface="Times New Roman"/>
                <a:cs typeface="Times New Roman"/>
              </a:rPr>
              <a:t>ry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4190" y="178267"/>
            <a:ext cx="9075420" cy="1508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0586"/>
            <a:r>
              <a:rPr spc="240" dirty="0"/>
              <a:t>T</a:t>
            </a:r>
            <a:r>
              <a:rPr spc="610" dirty="0"/>
              <a:t>h</a:t>
            </a:r>
            <a:r>
              <a:rPr spc="640" dirty="0"/>
              <a:t>e</a:t>
            </a:r>
            <a:r>
              <a:rPr spc="295" dirty="0"/>
              <a:t> </a:t>
            </a:r>
            <a:r>
              <a:rPr spc="725" dirty="0"/>
              <a:t>S</a:t>
            </a:r>
            <a:r>
              <a:rPr spc="355" dirty="0"/>
              <a:t>t</a:t>
            </a:r>
            <a:r>
              <a:rPr spc="390" dirty="0"/>
              <a:t>op</a:t>
            </a:r>
            <a:r>
              <a:rPr spc="260" dirty="0"/>
              <a:t>-</a:t>
            </a:r>
            <a:r>
              <a:rPr spc="660" dirty="0"/>
              <a:t>a</a:t>
            </a:r>
            <a:r>
              <a:rPr spc="610" dirty="0"/>
              <a:t>n</a:t>
            </a:r>
            <a:r>
              <a:rPr spc="365" dirty="0"/>
              <a:t>d</a:t>
            </a:r>
            <a:r>
              <a:rPr spc="245" dirty="0"/>
              <a:t>-</a:t>
            </a:r>
            <a:r>
              <a:rPr spc="430" dirty="0"/>
              <a:t>Cop</a:t>
            </a:r>
            <a:r>
              <a:rPr spc="395" dirty="0"/>
              <a:t>y</a:t>
            </a:r>
            <a:r>
              <a:rPr spc="295" dirty="0"/>
              <a:t> </a:t>
            </a:r>
            <a:r>
              <a:rPr spc="330" dirty="0"/>
              <a:t>Col</a:t>
            </a:r>
            <a:r>
              <a:rPr spc="180" dirty="0"/>
              <a:t>l</a:t>
            </a:r>
            <a:r>
              <a:rPr spc="575" dirty="0"/>
              <a:t>e</a:t>
            </a:r>
            <a:r>
              <a:rPr spc="590" dirty="0"/>
              <a:t>c</a:t>
            </a:r>
            <a:r>
              <a:rPr spc="535" dirty="0"/>
              <a:t>t</a:t>
            </a:r>
            <a:r>
              <a:rPr spc="525" dirty="0"/>
              <a:t>or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67180" y="3902709"/>
            <a:ext cx="2350770" cy="501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3200" spc="489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3200" spc="33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3200" spc="550" dirty="0">
                <a:solidFill>
                  <a:srgbClr val="191919"/>
                </a:solidFill>
                <a:latin typeface="Times New Roman"/>
                <a:cs typeface="Times New Roman"/>
              </a:rPr>
              <a:t>w</a:t>
            </a:r>
            <a:r>
              <a:rPr sz="3200" spc="22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3200" spc="409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3200" spc="430" dirty="0">
                <a:solidFill>
                  <a:srgbClr val="191919"/>
                </a:solidFill>
                <a:latin typeface="Times New Roman"/>
                <a:cs typeface="Times New Roman"/>
              </a:rPr>
              <a:t>pa</a:t>
            </a:r>
            <a:r>
              <a:rPr sz="3200" spc="414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3200" spc="46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5802" y="3429002"/>
            <a:ext cx="4114800" cy="276999"/>
          </a:xfrm>
          <a:custGeom>
            <a:avLst/>
            <a:gdLst/>
            <a:ahLst/>
            <a:cxnLst/>
            <a:rect l="l" t="t" r="r" b="b"/>
            <a:pathLst>
              <a:path w="4114800" h="228600">
                <a:moveTo>
                  <a:pt x="0" y="0"/>
                </a:moveTo>
                <a:lnTo>
                  <a:pt x="19202" y="33832"/>
                </a:lnTo>
                <a:lnTo>
                  <a:pt x="55656" y="57557"/>
                </a:lnTo>
                <a:lnTo>
                  <a:pt x="107156" y="78581"/>
                </a:lnTo>
                <a:lnTo>
                  <a:pt x="148132" y="90525"/>
                </a:lnTo>
                <a:lnTo>
                  <a:pt x="193224" y="100412"/>
                </a:lnTo>
                <a:lnTo>
                  <a:pt x="241401" y="107899"/>
                </a:lnTo>
                <a:lnTo>
                  <a:pt x="291636" y="112642"/>
                </a:lnTo>
                <a:lnTo>
                  <a:pt x="342900" y="114300"/>
                </a:lnTo>
                <a:lnTo>
                  <a:pt x="1714500" y="114300"/>
                </a:lnTo>
                <a:lnTo>
                  <a:pt x="1740196" y="114721"/>
                </a:lnTo>
                <a:lnTo>
                  <a:pt x="1791073" y="117964"/>
                </a:lnTo>
                <a:lnTo>
                  <a:pt x="1840408" y="124122"/>
                </a:lnTo>
                <a:lnTo>
                  <a:pt x="1887171" y="132852"/>
                </a:lnTo>
                <a:lnTo>
                  <a:pt x="1930334" y="143810"/>
                </a:lnTo>
                <a:lnTo>
                  <a:pt x="1968867" y="156655"/>
                </a:lnTo>
                <a:lnTo>
                  <a:pt x="2015737" y="178708"/>
                </a:lnTo>
                <a:lnTo>
                  <a:pt x="2046405" y="203075"/>
                </a:lnTo>
                <a:lnTo>
                  <a:pt x="2057400" y="228600"/>
                </a:lnTo>
                <a:lnTo>
                  <a:pt x="2058664" y="220034"/>
                </a:lnTo>
                <a:lnTo>
                  <a:pt x="2086867" y="186630"/>
                </a:lnTo>
                <a:lnTo>
                  <a:pt x="2128723" y="163677"/>
                </a:lnTo>
                <a:lnTo>
                  <a:pt x="2164556" y="150018"/>
                </a:lnTo>
                <a:lnTo>
                  <a:pt x="2205532" y="138074"/>
                </a:lnTo>
                <a:lnTo>
                  <a:pt x="2250624" y="128187"/>
                </a:lnTo>
                <a:lnTo>
                  <a:pt x="2298801" y="120700"/>
                </a:lnTo>
                <a:lnTo>
                  <a:pt x="2349036" y="115957"/>
                </a:lnTo>
                <a:lnTo>
                  <a:pt x="2400300" y="114300"/>
                </a:lnTo>
                <a:lnTo>
                  <a:pt x="3771900" y="114300"/>
                </a:lnTo>
                <a:lnTo>
                  <a:pt x="3797596" y="113878"/>
                </a:lnTo>
                <a:lnTo>
                  <a:pt x="3848473" y="110635"/>
                </a:lnTo>
                <a:lnTo>
                  <a:pt x="3897808" y="104477"/>
                </a:lnTo>
                <a:lnTo>
                  <a:pt x="3944571" y="95747"/>
                </a:lnTo>
                <a:lnTo>
                  <a:pt x="3987734" y="84789"/>
                </a:lnTo>
                <a:lnTo>
                  <a:pt x="4026267" y="71944"/>
                </a:lnTo>
                <a:lnTo>
                  <a:pt x="4073137" y="49891"/>
                </a:lnTo>
                <a:lnTo>
                  <a:pt x="4103805" y="25524"/>
                </a:lnTo>
                <a:lnTo>
                  <a:pt x="4113535" y="8565"/>
                </a:lnTo>
                <a:lnTo>
                  <a:pt x="41148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5800" y="3657602"/>
            <a:ext cx="0" cy="276999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00600" y="3429002"/>
            <a:ext cx="0" cy="276999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57800" y="3429002"/>
            <a:ext cx="4114800" cy="276999"/>
          </a:xfrm>
          <a:custGeom>
            <a:avLst/>
            <a:gdLst/>
            <a:ahLst/>
            <a:cxnLst/>
            <a:rect l="l" t="t" r="r" b="b"/>
            <a:pathLst>
              <a:path w="4114800" h="228600">
                <a:moveTo>
                  <a:pt x="0" y="0"/>
                </a:moveTo>
                <a:lnTo>
                  <a:pt x="19202" y="33832"/>
                </a:lnTo>
                <a:lnTo>
                  <a:pt x="55656" y="57557"/>
                </a:lnTo>
                <a:lnTo>
                  <a:pt x="107156" y="78581"/>
                </a:lnTo>
                <a:lnTo>
                  <a:pt x="148132" y="90525"/>
                </a:lnTo>
                <a:lnTo>
                  <a:pt x="193224" y="100412"/>
                </a:lnTo>
                <a:lnTo>
                  <a:pt x="241401" y="107899"/>
                </a:lnTo>
                <a:lnTo>
                  <a:pt x="291636" y="112642"/>
                </a:lnTo>
                <a:lnTo>
                  <a:pt x="342900" y="114300"/>
                </a:lnTo>
                <a:lnTo>
                  <a:pt x="1714500" y="114300"/>
                </a:lnTo>
                <a:lnTo>
                  <a:pt x="1740196" y="114721"/>
                </a:lnTo>
                <a:lnTo>
                  <a:pt x="1791073" y="117964"/>
                </a:lnTo>
                <a:lnTo>
                  <a:pt x="1840408" y="124122"/>
                </a:lnTo>
                <a:lnTo>
                  <a:pt x="1887171" y="132852"/>
                </a:lnTo>
                <a:lnTo>
                  <a:pt x="1930334" y="143810"/>
                </a:lnTo>
                <a:lnTo>
                  <a:pt x="1968867" y="156655"/>
                </a:lnTo>
                <a:lnTo>
                  <a:pt x="2015737" y="178708"/>
                </a:lnTo>
                <a:lnTo>
                  <a:pt x="2046405" y="203075"/>
                </a:lnTo>
                <a:lnTo>
                  <a:pt x="2057400" y="228600"/>
                </a:lnTo>
                <a:lnTo>
                  <a:pt x="2058664" y="220034"/>
                </a:lnTo>
                <a:lnTo>
                  <a:pt x="2086867" y="186630"/>
                </a:lnTo>
                <a:lnTo>
                  <a:pt x="2128723" y="163677"/>
                </a:lnTo>
                <a:lnTo>
                  <a:pt x="2164556" y="150018"/>
                </a:lnTo>
                <a:lnTo>
                  <a:pt x="2205532" y="138074"/>
                </a:lnTo>
                <a:lnTo>
                  <a:pt x="2250624" y="128187"/>
                </a:lnTo>
                <a:lnTo>
                  <a:pt x="2298801" y="120700"/>
                </a:lnTo>
                <a:lnTo>
                  <a:pt x="2349036" y="115957"/>
                </a:lnTo>
                <a:lnTo>
                  <a:pt x="2400300" y="114300"/>
                </a:lnTo>
                <a:lnTo>
                  <a:pt x="3771900" y="114300"/>
                </a:lnTo>
                <a:lnTo>
                  <a:pt x="3797596" y="113878"/>
                </a:lnTo>
                <a:lnTo>
                  <a:pt x="3848473" y="110635"/>
                </a:lnTo>
                <a:lnTo>
                  <a:pt x="3897808" y="104477"/>
                </a:lnTo>
                <a:lnTo>
                  <a:pt x="3944571" y="95747"/>
                </a:lnTo>
                <a:lnTo>
                  <a:pt x="3987734" y="84789"/>
                </a:lnTo>
                <a:lnTo>
                  <a:pt x="4026267" y="71944"/>
                </a:lnTo>
                <a:lnTo>
                  <a:pt x="4073137" y="49891"/>
                </a:lnTo>
                <a:lnTo>
                  <a:pt x="4103805" y="25524"/>
                </a:lnTo>
                <a:lnTo>
                  <a:pt x="4113535" y="8565"/>
                </a:lnTo>
                <a:lnTo>
                  <a:pt x="41148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57800" y="3657602"/>
            <a:ext cx="0" cy="276999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372600" y="3429002"/>
            <a:ext cx="0" cy="276999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249670" y="3902709"/>
            <a:ext cx="2128520" cy="501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3200" spc="300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3200" spc="190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3200" spc="365" dirty="0">
                <a:solidFill>
                  <a:srgbClr val="191919"/>
                </a:solidFill>
                <a:latin typeface="Times New Roman"/>
                <a:cs typeface="Times New Roman"/>
              </a:rPr>
              <a:t>d</a:t>
            </a:r>
            <a:r>
              <a:rPr sz="3200" spc="22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3200" spc="400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3200" spc="430" dirty="0">
                <a:solidFill>
                  <a:srgbClr val="191919"/>
                </a:solidFill>
                <a:latin typeface="Times New Roman"/>
                <a:cs typeface="Times New Roman"/>
              </a:rPr>
              <a:t>pa</a:t>
            </a:r>
            <a:r>
              <a:rPr sz="3200" spc="414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3200" spc="46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endParaRPr sz="3200">
              <a:latin typeface="Times New Roman"/>
              <a:cs typeface="Times New Roman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457200" y="2057400"/>
          <a:ext cx="9144000" cy="1859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0"/>
                <a:gridCol w="4572000"/>
              </a:tblGrid>
              <a:tr h="685800">
                <a:tc>
                  <a:txBody>
                    <a:bodyPr/>
                    <a:lstStyle/>
                    <a:p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5463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463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487680">
                <a:tc>
                  <a:txBody>
                    <a:bodyPr/>
                    <a:lstStyle/>
                    <a:p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5463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4630">
                      <a:solidFill>
                        <a:srgbClr val="000000"/>
                      </a:solidFill>
                      <a:prstDash val="solid"/>
                    </a:lnL>
                    <a:solidFill>
                      <a:srgbClr val="CCCCCC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5463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3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5463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4190" y="303411"/>
            <a:ext cx="9075420" cy="7540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67881"/>
            <a:r>
              <a:rPr lang="en-US" spc="260" dirty="0"/>
              <a:t>GC Types</a:t>
            </a:r>
            <a:endParaRPr spc="530" dirty="0"/>
          </a:p>
        </p:txBody>
      </p:sp>
      <p:sp>
        <p:nvSpPr>
          <p:cNvPr id="6" name="object 6"/>
          <p:cNvSpPr txBox="1">
            <a:spLocks noGrp="1"/>
          </p:cNvSpPr>
          <p:nvPr>
            <p:ph idx="1"/>
          </p:nvPr>
        </p:nvSpPr>
        <p:spPr>
          <a:xfrm>
            <a:off x="0" y="1949450"/>
            <a:ext cx="10083800" cy="2334295"/>
          </a:xfrm>
          <a:prstGeom prst="rect">
            <a:avLst/>
          </a:prstGeom>
        </p:spPr>
        <p:txBody>
          <a:bodyPr vert="horz" wrap="square" lIns="0" tIns="293309" rIns="0" bIns="0" rtlCol="0">
            <a:spAutoFit/>
          </a:bodyPr>
          <a:lstStyle/>
          <a:p>
            <a:pPr marL="224550" marR="328227" indent="0">
              <a:lnSpc>
                <a:spcPts val="2568"/>
              </a:lnSpc>
              <a:buNone/>
            </a:pPr>
            <a:r>
              <a:rPr lang="en-US" sz="2200" dirty="0" smtClean="0">
                <a:solidFill>
                  <a:srgbClr val="191919"/>
                </a:solidFill>
              </a:rPr>
              <a:t>      I</a:t>
            </a:r>
            <a:r>
              <a:rPr sz="2200" spc="400" dirty="0" smtClean="0">
                <a:latin typeface="Times New Roman"/>
                <a:cs typeface="Times New Roman"/>
              </a:rPr>
              <a:t>n</a:t>
            </a:r>
            <a:r>
              <a:rPr sz="2200" spc="370" dirty="0" smtClean="0">
                <a:latin typeface="Times New Roman"/>
                <a:cs typeface="Times New Roman"/>
              </a:rPr>
              <a:t>c</a:t>
            </a:r>
            <a:r>
              <a:rPr sz="2200" spc="180" dirty="0" smtClean="0">
                <a:latin typeface="Times New Roman"/>
                <a:cs typeface="Times New Roman"/>
              </a:rPr>
              <a:t>r</a:t>
            </a:r>
            <a:r>
              <a:rPr sz="2200" spc="414" dirty="0" smtClean="0">
                <a:latin typeface="Times New Roman"/>
                <a:cs typeface="Times New Roman"/>
              </a:rPr>
              <a:t>e</a:t>
            </a:r>
            <a:r>
              <a:rPr sz="2200" spc="595" dirty="0" smtClean="0">
                <a:latin typeface="Times New Roman"/>
                <a:cs typeface="Times New Roman"/>
              </a:rPr>
              <a:t>m</a:t>
            </a:r>
            <a:r>
              <a:rPr sz="2200" spc="320" dirty="0" smtClean="0">
                <a:latin typeface="Times New Roman"/>
                <a:cs typeface="Times New Roman"/>
              </a:rPr>
              <a:t>e</a:t>
            </a:r>
            <a:r>
              <a:rPr sz="2200" spc="375" dirty="0" smtClean="0">
                <a:latin typeface="Times New Roman"/>
                <a:cs typeface="Times New Roman"/>
              </a:rPr>
              <a:t>n</a:t>
            </a:r>
            <a:r>
              <a:rPr sz="2200" spc="235" dirty="0" smtClean="0">
                <a:latin typeface="Times New Roman"/>
                <a:cs typeface="Times New Roman"/>
              </a:rPr>
              <a:t>t</a:t>
            </a:r>
            <a:r>
              <a:rPr sz="2200" spc="345" dirty="0" smtClean="0">
                <a:latin typeface="Times New Roman"/>
                <a:cs typeface="Times New Roman"/>
              </a:rPr>
              <a:t>a</a:t>
            </a:r>
            <a:r>
              <a:rPr sz="2200" spc="225" dirty="0" smtClean="0">
                <a:latin typeface="Times New Roman"/>
                <a:cs typeface="Times New Roman"/>
              </a:rPr>
              <a:t>l</a:t>
            </a:r>
            <a:r>
              <a:rPr lang="en-US" sz="2200" spc="225" dirty="0">
                <a:latin typeface="Times New Roman"/>
                <a:cs typeface="Times New Roman"/>
              </a:rPr>
              <a:t>- </a:t>
            </a:r>
            <a:r>
              <a:rPr sz="2200" spc="160" dirty="0">
                <a:latin typeface="Times New Roman"/>
                <a:cs typeface="Times New Roman"/>
              </a:rPr>
              <a:t> </a:t>
            </a:r>
            <a:r>
              <a:rPr sz="2200" spc="310" dirty="0" smtClean="0">
                <a:solidFill>
                  <a:srgbClr val="191919"/>
                </a:solidFill>
              </a:rPr>
              <a:t>r</a:t>
            </a:r>
            <a:r>
              <a:rPr sz="2200" spc="315" dirty="0" smtClean="0">
                <a:solidFill>
                  <a:srgbClr val="191919"/>
                </a:solidFill>
              </a:rPr>
              <a:t>un</a:t>
            </a:r>
            <a:r>
              <a:rPr sz="2200" spc="130" dirty="0" smtClean="0">
                <a:solidFill>
                  <a:srgbClr val="191919"/>
                </a:solidFill>
              </a:rPr>
              <a:t> </a:t>
            </a:r>
            <a:r>
              <a:rPr sz="2200" spc="250" dirty="0">
                <a:solidFill>
                  <a:srgbClr val="191919"/>
                </a:solidFill>
              </a:rPr>
              <a:t>co</a:t>
            </a:r>
            <a:r>
              <a:rPr sz="2200" spc="274" dirty="0">
                <a:solidFill>
                  <a:srgbClr val="191919"/>
                </a:solidFill>
              </a:rPr>
              <a:t>n</a:t>
            </a:r>
            <a:r>
              <a:rPr sz="2200" spc="240" dirty="0">
                <a:solidFill>
                  <a:srgbClr val="191919"/>
                </a:solidFill>
              </a:rPr>
              <a:t>c</a:t>
            </a:r>
            <a:r>
              <a:rPr sz="2200" spc="315" dirty="0">
                <a:solidFill>
                  <a:srgbClr val="191919"/>
                </a:solidFill>
              </a:rPr>
              <a:t>u</a:t>
            </a:r>
            <a:r>
              <a:rPr sz="2200" spc="320" dirty="0">
                <a:solidFill>
                  <a:srgbClr val="191919"/>
                </a:solidFill>
              </a:rPr>
              <a:t>r</a:t>
            </a:r>
            <a:r>
              <a:rPr sz="2200" spc="310" dirty="0">
                <a:solidFill>
                  <a:srgbClr val="191919"/>
                </a:solidFill>
              </a:rPr>
              <a:t>r</a:t>
            </a:r>
            <a:r>
              <a:rPr sz="2200" spc="330" dirty="0">
                <a:solidFill>
                  <a:srgbClr val="191919"/>
                </a:solidFill>
              </a:rPr>
              <a:t>e</a:t>
            </a:r>
            <a:r>
              <a:rPr sz="2200" spc="315" dirty="0">
                <a:solidFill>
                  <a:srgbClr val="191919"/>
                </a:solidFill>
              </a:rPr>
              <a:t>n</a:t>
            </a:r>
            <a:r>
              <a:rPr sz="2200" spc="270" dirty="0">
                <a:solidFill>
                  <a:srgbClr val="191919"/>
                </a:solidFill>
              </a:rPr>
              <a:t>t</a:t>
            </a:r>
            <a:r>
              <a:rPr sz="2200" spc="90" dirty="0">
                <a:solidFill>
                  <a:srgbClr val="191919"/>
                </a:solidFill>
              </a:rPr>
              <a:t>l</a:t>
            </a:r>
            <a:r>
              <a:rPr sz="2200" spc="140" dirty="0">
                <a:solidFill>
                  <a:srgbClr val="191919"/>
                </a:solidFill>
              </a:rPr>
              <a:t>y</a:t>
            </a:r>
            <a:r>
              <a:rPr sz="2200" spc="69" dirty="0">
                <a:solidFill>
                  <a:srgbClr val="191919"/>
                </a:solidFill>
              </a:rPr>
              <a:t> </a:t>
            </a:r>
            <a:r>
              <a:rPr sz="2200" spc="305" dirty="0">
                <a:solidFill>
                  <a:srgbClr val="191919"/>
                </a:solidFill>
              </a:rPr>
              <a:t>w</a:t>
            </a:r>
            <a:r>
              <a:rPr sz="2200" spc="90" dirty="0">
                <a:solidFill>
                  <a:srgbClr val="191919"/>
                </a:solidFill>
              </a:rPr>
              <a:t>i</a:t>
            </a:r>
            <a:r>
              <a:rPr sz="2200" spc="270" dirty="0">
                <a:solidFill>
                  <a:srgbClr val="191919"/>
                </a:solidFill>
              </a:rPr>
              <a:t>t</a:t>
            </a:r>
            <a:r>
              <a:rPr sz="2200" spc="315" dirty="0">
                <a:solidFill>
                  <a:srgbClr val="191919"/>
                </a:solidFill>
              </a:rPr>
              <a:t>h</a:t>
            </a:r>
            <a:r>
              <a:rPr sz="2200" spc="140" dirty="0">
                <a:solidFill>
                  <a:srgbClr val="191919"/>
                </a:solidFill>
              </a:rPr>
              <a:t> </a:t>
            </a:r>
            <a:r>
              <a:rPr sz="2200" spc="305" dirty="0" smtClean="0">
                <a:solidFill>
                  <a:srgbClr val="191919"/>
                </a:solidFill>
              </a:rPr>
              <a:t>p</a:t>
            </a:r>
            <a:r>
              <a:rPr sz="2200" spc="310" dirty="0" smtClean="0">
                <a:solidFill>
                  <a:srgbClr val="191919"/>
                </a:solidFill>
              </a:rPr>
              <a:t>r</a:t>
            </a:r>
            <a:r>
              <a:rPr sz="2200" spc="254" dirty="0" smtClean="0">
                <a:solidFill>
                  <a:srgbClr val="191919"/>
                </a:solidFill>
              </a:rPr>
              <a:t>o</a:t>
            </a:r>
            <a:r>
              <a:rPr sz="2200" spc="260" dirty="0" smtClean="0">
                <a:solidFill>
                  <a:srgbClr val="191919"/>
                </a:solidFill>
              </a:rPr>
              <a:t>g</a:t>
            </a:r>
            <a:r>
              <a:rPr sz="2200" spc="320" dirty="0" smtClean="0">
                <a:solidFill>
                  <a:srgbClr val="191919"/>
                </a:solidFill>
              </a:rPr>
              <a:t>r</a:t>
            </a:r>
            <a:r>
              <a:rPr sz="2200" spc="355" dirty="0" smtClean="0">
                <a:solidFill>
                  <a:srgbClr val="191919"/>
                </a:solidFill>
              </a:rPr>
              <a:t>am</a:t>
            </a:r>
            <a:r>
              <a:rPr lang="en-US" sz="2200" spc="146" dirty="0" smtClean="0">
                <a:solidFill>
                  <a:srgbClr val="191919"/>
                </a:solidFill>
              </a:rPr>
              <a:t> </a:t>
            </a:r>
            <a:endParaRPr lang="en-US" sz="2200" spc="146" dirty="0">
              <a:solidFill>
                <a:srgbClr val="191919"/>
              </a:solidFill>
            </a:endParaRPr>
          </a:p>
          <a:p>
            <a:pPr marL="224550" marR="328227" indent="0">
              <a:lnSpc>
                <a:spcPts val="2568"/>
              </a:lnSpc>
              <a:buNone/>
            </a:pPr>
            <a:r>
              <a:rPr lang="en-US" sz="2200" dirty="0" smtClean="0">
                <a:solidFill>
                  <a:srgbClr val="191919"/>
                </a:solidFill>
              </a:rPr>
              <a:t>      S</a:t>
            </a:r>
            <a:r>
              <a:rPr sz="2200" spc="290" dirty="0" smtClean="0">
                <a:latin typeface="Times New Roman"/>
                <a:cs typeface="Times New Roman"/>
              </a:rPr>
              <a:t>t</a:t>
            </a:r>
            <a:r>
              <a:rPr sz="2200" spc="365" dirty="0" smtClean="0">
                <a:latin typeface="Times New Roman"/>
                <a:cs typeface="Times New Roman"/>
              </a:rPr>
              <a:t>o</a:t>
            </a:r>
            <a:r>
              <a:rPr sz="2200" spc="315" dirty="0" smtClean="0">
                <a:latin typeface="Times New Roman"/>
                <a:cs typeface="Times New Roman"/>
              </a:rPr>
              <a:t>p</a:t>
            </a:r>
            <a:r>
              <a:rPr sz="2200" spc="170" dirty="0">
                <a:latin typeface="Times New Roman"/>
                <a:cs typeface="Times New Roman"/>
              </a:rPr>
              <a:t>-</a:t>
            </a:r>
            <a:r>
              <a:rPr sz="2200" spc="240" dirty="0">
                <a:latin typeface="Times New Roman"/>
                <a:cs typeface="Times New Roman"/>
              </a:rPr>
              <a:t>t</a:t>
            </a:r>
            <a:r>
              <a:rPr sz="2200" spc="414" dirty="0">
                <a:latin typeface="Times New Roman"/>
                <a:cs typeface="Times New Roman"/>
              </a:rPr>
              <a:t>he</a:t>
            </a:r>
            <a:r>
              <a:rPr sz="2200" spc="150" dirty="0">
                <a:latin typeface="Times New Roman"/>
                <a:cs typeface="Times New Roman"/>
              </a:rPr>
              <a:t>-</a:t>
            </a:r>
            <a:r>
              <a:rPr sz="2200" spc="315" dirty="0">
                <a:latin typeface="Times New Roman"/>
                <a:cs typeface="Times New Roman"/>
              </a:rPr>
              <a:t>w</a:t>
            </a:r>
            <a:r>
              <a:rPr sz="2200" spc="370" dirty="0">
                <a:latin typeface="Times New Roman"/>
                <a:cs typeface="Times New Roman"/>
              </a:rPr>
              <a:t>o</a:t>
            </a:r>
            <a:r>
              <a:rPr sz="2200" spc="180" dirty="0">
                <a:latin typeface="Times New Roman"/>
                <a:cs typeface="Times New Roman"/>
              </a:rPr>
              <a:t>r</a:t>
            </a:r>
            <a:r>
              <a:rPr sz="2200" spc="175" dirty="0">
                <a:latin typeface="Times New Roman"/>
                <a:cs typeface="Times New Roman"/>
              </a:rPr>
              <a:t>l</a:t>
            </a:r>
            <a:r>
              <a:rPr sz="2200" spc="365" dirty="0">
                <a:latin typeface="Times New Roman"/>
                <a:cs typeface="Times New Roman"/>
              </a:rPr>
              <a:t>d</a:t>
            </a:r>
            <a:r>
              <a:rPr sz="2200" spc="170" dirty="0">
                <a:latin typeface="Times New Roman"/>
                <a:cs typeface="Times New Roman"/>
              </a:rPr>
              <a:t> </a:t>
            </a:r>
            <a:r>
              <a:rPr lang="en-US" sz="2200" spc="240" dirty="0">
                <a:solidFill>
                  <a:srgbClr val="191919"/>
                </a:solidFill>
              </a:rPr>
              <a:t>- </a:t>
            </a:r>
            <a:r>
              <a:rPr sz="2200" spc="150" dirty="0">
                <a:solidFill>
                  <a:srgbClr val="191919"/>
                </a:solidFill>
              </a:rPr>
              <a:t> </a:t>
            </a:r>
            <a:r>
              <a:rPr sz="2200" spc="300" dirty="0" smtClean="0">
                <a:solidFill>
                  <a:srgbClr val="191919"/>
                </a:solidFill>
              </a:rPr>
              <a:t>p</a:t>
            </a:r>
            <a:r>
              <a:rPr sz="2200" spc="305" dirty="0" smtClean="0">
                <a:solidFill>
                  <a:srgbClr val="191919"/>
                </a:solidFill>
              </a:rPr>
              <a:t>a</a:t>
            </a:r>
            <a:r>
              <a:rPr sz="2200" spc="349" dirty="0" smtClean="0">
                <a:solidFill>
                  <a:srgbClr val="191919"/>
                </a:solidFill>
              </a:rPr>
              <a:t>u</a:t>
            </a:r>
            <a:r>
              <a:rPr sz="2200" spc="265" dirty="0" smtClean="0">
                <a:solidFill>
                  <a:srgbClr val="191919"/>
                </a:solidFill>
              </a:rPr>
              <a:t>s</a:t>
            </a:r>
            <a:r>
              <a:rPr sz="2200" spc="320" dirty="0" smtClean="0">
                <a:solidFill>
                  <a:srgbClr val="191919"/>
                </a:solidFill>
              </a:rPr>
              <a:t>e</a:t>
            </a:r>
            <a:r>
              <a:rPr sz="2200" spc="146" dirty="0" smtClean="0">
                <a:solidFill>
                  <a:srgbClr val="191919"/>
                </a:solidFill>
              </a:rPr>
              <a:t> </a:t>
            </a:r>
            <a:r>
              <a:rPr sz="2200" spc="300" dirty="0">
                <a:solidFill>
                  <a:srgbClr val="191919"/>
                </a:solidFill>
              </a:rPr>
              <a:t>p</a:t>
            </a:r>
            <a:r>
              <a:rPr sz="2200" spc="320" dirty="0">
                <a:solidFill>
                  <a:srgbClr val="191919"/>
                </a:solidFill>
              </a:rPr>
              <a:t>r</a:t>
            </a:r>
            <a:r>
              <a:rPr sz="2200" spc="254" dirty="0">
                <a:solidFill>
                  <a:srgbClr val="191919"/>
                </a:solidFill>
              </a:rPr>
              <a:t>o</a:t>
            </a:r>
            <a:r>
              <a:rPr sz="2200" spc="260" dirty="0">
                <a:solidFill>
                  <a:srgbClr val="191919"/>
                </a:solidFill>
              </a:rPr>
              <a:t>g</a:t>
            </a:r>
            <a:r>
              <a:rPr sz="2200" spc="320" dirty="0">
                <a:solidFill>
                  <a:srgbClr val="191919"/>
                </a:solidFill>
              </a:rPr>
              <a:t>r</a:t>
            </a:r>
            <a:r>
              <a:rPr sz="2200" spc="330" dirty="0">
                <a:solidFill>
                  <a:srgbClr val="191919"/>
                </a:solidFill>
              </a:rPr>
              <a:t>a</a:t>
            </a:r>
            <a:r>
              <a:rPr sz="2200" spc="375" dirty="0">
                <a:solidFill>
                  <a:srgbClr val="191919"/>
                </a:solidFill>
              </a:rPr>
              <a:t>m</a:t>
            </a:r>
            <a:r>
              <a:rPr sz="2200" spc="146" dirty="0">
                <a:solidFill>
                  <a:srgbClr val="191919"/>
                </a:solidFill>
              </a:rPr>
              <a:t> </a:t>
            </a:r>
            <a:r>
              <a:rPr sz="2200" spc="330" dirty="0">
                <a:solidFill>
                  <a:srgbClr val="191919"/>
                </a:solidFill>
              </a:rPr>
              <a:t>e</a:t>
            </a:r>
            <a:r>
              <a:rPr sz="2200" spc="130" dirty="0">
                <a:solidFill>
                  <a:srgbClr val="191919"/>
                </a:solidFill>
              </a:rPr>
              <a:t>x</a:t>
            </a:r>
            <a:r>
              <a:rPr sz="2200" spc="330" dirty="0">
                <a:solidFill>
                  <a:srgbClr val="191919"/>
                </a:solidFill>
              </a:rPr>
              <a:t>e</a:t>
            </a:r>
            <a:r>
              <a:rPr sz="2200" spc="265" dirty="0">
                <a:solidFill>
                  <a:srgbClr val="191919"/>
                </a:solidFill>
              </a:rPr>
              <a:t>c</a:t>
            </a:r>
            <a:r>
              <a:rPr sz="2200" spc="305" dirty="0">
                <a:solidFill>
                  <a:srgbClr val="191919"/>
                </a:solidFill>
              </a:rPr>
              <a:t>u</a:t>
            </a:r>
            <a:r>
              <a:rPr sz="2200" spc="270" dirty="0">
                <a:solidFill>
                  <a:srgbClr val="191919"/>
                </a:solidFill>
              </a:rPr>
              <a:t>t</a:t>
            </a:r>
            <a:r>
              <a:rPr sz="2200" spc="80" dirty="0">
                <a:solidFill>
                  <a:srgbClr val="191919"/>
                </a:solidFill>
              </a:rPr>
              <a:t>i</a:t>
            </a:r>
            <a:r>
              <a:rPr sz="2200" spc="270" dirty="0">
                <a:solidFill>
                  <a:srgbClr val="191919"/>
                </a:solidFill>
              </a:rPr>
              <a:t>o</a:t>
            </a:r>
            <a:r>
              <a:rPr sz="2200" spc="274" dirty="0">
                <a:solidFill>
                  <a:srgbClr val="191919"/>
                </a:solidFill>
              </a:rPr>
              <a:t>n</a:t>
            </a:r>
            <a:r>
              <a:rPr sz="2200" spc="150" dirty="0">
                <a:solidFill>
                  <a:srgbClr val="191919"/>
                </a:solidFill>
              </a:rPr>
              <a:t> </a:t>
            </a:r>
            <a:r>
              <a:rPr sz="2200" spc="270" dirty="0">
                <a:solidFill>
                  <a:srgbClr val="191919"/>
                </a:solidFill>
              </a:rPr>
              <a:t>t</a:t>
            </a:r>
            <a:r>
              <a:rPr sz="2200" spc="220" dirty="0">
                <a:solidFill>
                  <a:srgbClr val="191919"/>
                </a:solidFill>
              </a:rPr>
              <a:t>o</a:t>
            </a:r>
            <a:r>
              <a:rPr sz="2200" spc="110" dirty="0">
                <a:solidFill>
                  <a:srgbClr val="191919"/>
                </a:solidFill>
              </a:rPr>
              <a:t> </a:t>
            </a:r>
            <a:r>
              <a:rPr sz="2200" spc="90" dirty="0">
                <a:solidFill>
                  <a:srgbClr val="191919"/>
                </a:solidFill>
              </a:rPr>
              <a:t>l</a:t>
            </a:r>
            <a:r>
              <a:rPr sz="2200" spc="225" dirty="0">
                <a:solidFill>
                  <a:srgbClr val="191919"/>
                </a:solidFill>
              </a:rPr>
              <a:t>oo</a:t>
            </a:r>
            <a:r>
              <a:rPr sz="2200" spc="229" dirty="0">
                <a:solidFill>
                  <a:srgbClr val="191919"/>
                </a:solidFill>
              </a:rPr>
              <a:t>k</a:t>
            </a:r>
            <a:r>
              <a:rPr sz="2200" spc="146" dirty="0">
                <a:solidFill>
                  <a:srgbClr val="191919"/>
                </a:solidFill>
              </a:rPr>
              <a:t> </a:t>
            </a:r>
            <a:r>
              <a:rPr sz="2200" spc="69" dirty="0" smtClean="0">
                <a:solidFill>
                  <a:srgbClr val="191919"/>
                </a:solidFill>
              </a:rPr>
              <a:t>f</a:t>
            </a:r>
            <a:r>
              <a:rPr sz="2200" spc="325" dirty="0" smtClean="0">
                <a:solidFill>
                  <a:srgbClr val="191919"/>
                </a:solidFill>
              </a:rPr>
              <a:t>o</a:t>
            </a:r>
            <a:r>
              <a:rPr sz="2200" spc="215" dirty="0" smtClean="0">
                <a:solidFill>
                  <a:srgbClr val="191919"/>
                </a:solidFill>
              </a:rPr>
              <a:t>r</a:t>
            </a:r>
            <a:r>
              <a:rPr lang="en-US" sz="2200" spc="150" dirty="0">
                <a:solidFill>
                  <a:srgbClr val="191919"/>
                </a:solidFill>
              </a:rPr>
              <a:t> </a:t>
            </a:r>
            <a:r>
              <a:rPr sz="2200" spc="300" dirty="0" smtClean="0">
                <a:solidFill>
                  <a:srgbClr val="191919"/>
                </a:solidFill>
              </a:rPr>
              <a:t>g</a:t>
            </a:r>
            <a:r>
              <a:rPr sz="2200" spc="375" dirty="0" smtClean="0">
                <a:solidFill>
                  <a:srgbClr val="191919"/>
                </a:solidFill>
              </a:rPr>
              <a:t>a</a:t>
            </a:r>
            <a:r>
              <a:rPr sz="2200" spc="285" dirty="0" smtClean="0">
                <a:solidFill>
                  <a:srgbClr val="191919"/>
                </a:solidFill>
              </a:rPr>
              <a:t>r</a:t>
            </a:r>
            <a:r>
              <a:rPr sz="2200" spc="300" dirty="0" smtClean="0">
                <a:solidFill>
                  <a:srgbClr val="191919"/>
                </a:solidFill>
              </a:rPr>
              <a:t>b</a:t>
            </a:r>
            <a:r>
              <a:rPr sz="2200" spc="295" dirty="0" smtClean="0">
                <a:solidFill>
                  <a:srgbClr val="191919"/>
                </a:solidFill>
              </a:rPr>
              <a:t>a</a:t>
            </a:r>
            <a:r>
              <a:rPr sz="2200" spc="340" dirty="0" smtClean="0">
                <a:solidFill>
                  <a:srgbClr val="191919"/>
                </a:solidFill>
              </a:rPr>
              <a:t>g</a:t>
            </a:r>
            <a:r>
              <a:rPr sz="2200" spc="330" dirty="0" smtClean="0">
                <a:solidFill>
                  <a:srgbClr val="191919"/>
                </a:solidFill>
              </a:rPr>
              <a:t>e</a:t>
            </a:r>
            <a:endParaRPr lang="en-US" sz="2200" spc="146" dirty="0">
              <a:solidFill>
                <a:srgbClr val="191919"/>
              </a:solidFill>
            </a:endParaRPr>
          </a:p>
          <a:p>
            <a:pPr marL="602490">
              <a:spcBef>
                <a:spcPts val="745"/>
              </a:spcBef>
            </a:pPr>
            <a:endParaRPr lang="en-US" sz="2200" dirty="0">
              <a:latin typeface="Times New Roman"/>
              <a:cs typeface="Times New Roman"/>
            </a:endParaRPr>
          </a:p>
          <a:p>
            <a:pPr marL="224550" indent="0">
              <a:spcBef>
                <a:spcPts val="745"/>
              </a:spcBef>
              <a:buNone/>
            </a:pPr>
            <a:r>
              <a:rPr lang="en-US" sz="2200" i="1" spc="32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lang="en-US" sz="2200" i="1" spc="325" dirty="0" smtClean="0">
                <a:solidFill>
                  <a:srgbClr val="191919"/>
                </a:solidFill>
                <a:latin typeface="Times New Roman"/>
                <a:cs typeface="Times New Roman"/>
              </a:rPr>
              <a:t>   </a:t>
            </a:r>
            <a:r>
              <a:rPr sz="2200" i="1" spc="325" dirty="0" smtClean="0">
                <a:solidFill>
                  <a:srgbClr val="191919"/>
                </a:solidFill>
              </a:rPr>
              <a:t>W</a:t>
            </a:r>
            <a:r>
              <a:rPr sz="2200" i="1" spc="175" dirty="0" smtClean="0">
                <a:solidFill>
                  <a:srgbClr val="191919"/>
                </a:solidFill>
              </a:rPr>
              <a:t>h</a:t>
            </a:r>
            <a:r>
              <a:rPr sz="2200" i="1" spc="90" dirty="0" smtClean="0">
                <a:solidFill>
                  <a:srgbClr val="191919"/>
                </a:solidFill>
              </a:rPr>
              <a:t>i</a:t>
            </a:r>
            <a:r>
              <a:rPr sz="2200" i="1" spc="265" dirty="0" smtClean="0">
                <a:solidFill>
                  <a:srgbClr val="191919"/>
                </a:solidFill>
              </a:rPr>
              <a:t>c</a:t>
            </a:r>
            <a:r>
              <a:rPr sz="2200" i="1" spc="305" dirty="0" smtClean="0">
                <a:solidFill>
                  <a:srgbClr val="191919"/>
                </a:solidFill>
              </a:rPr>
              <a:t>h</a:t>
            </a:r>
            <a:r>
              <a:rPr sz="2200" i="1" spc="146" dirty="0" smtClean="0">
                <a:solidFill>
                  <a:srgbClr val="191919"/>
                </a:solidFill>
              </a:rPr>
              <a:t> </a:t>
            </a:r>
            <a:r>
              <a:rPr sz="2200" i="1" spc="90" dirty="0">
                <a:solidFill>
                  <a:srgbClr val="191919"/>
                </a:solidFill>
              </a:rPr>
              <a:t>i</a:t>
            </a:r>
            <a:r>
              <a:rPr sz="2200" i="1" spc="270" dirty="0">
                <a:solidFill>
                  <a:srgbClr val="191919"/>
                </a:solidFill>
              </a:rPr>
              <a:t>s</a:t>
            </a:r>
            <a:r>
              <a:rPr sz="2200" i="1" spc="130" dirty="0">
                <a:solidFill>
                  <a:srgbClr val="191919"/>
                </a:solidFill>
              </a:rPr>
              <a:t> </a:t>
            </a:r>
            <a:r>
              <a:rPr sz="2200" i="1" spc="114" dirty="0">
                <a:solidFill>
                  <a:srgbClr val="191919"/>
                </a:solidFill>
              </a:rPr>
              <a:t>(</a:t>
            </a:r>
            <a:r>
              <a:rPr sz="2200" i="1" spc="305" dirty="0">
                <a:solidFill>
                  <a:srgbClr val="191919"/>
                </a:solidFill>
              </a:rPr>
              <a:t>g</a:t>
            </a:r>
            <a:r>
              <a:rPr sz="2200" i="1" spc="330" dirty="0">
                <a:solidFill>
                  <a:srgbClr val="191919"/>
                </a:solidFill>
              </a:rPr>
              <a:t>e</a:t>
            </a:r>
            <a:r>
              <a:rPr sz="2200" i="1" spc="315" dirty="0">
                <a:solidFill>
                  <a:srgbClr val="191919"/>
                </a:solidFill>
              </a:rPr>
              <a:t>n</a:t>
            </a:r>
            <a:r>
              <a:rPr sz="2200" i="1" spc="320" dirty="0">
                <a:solidFill>
                  <a:srgbClr val="191919"/>
                </a:solidFill>
              </a:rPr>
              <a:t>er</a:t>
            </a:r>
            <a:r>
              <a:rPr sz="2200" i="1" spc="254" dirty="0">
                <a:solidFill>
                  <a:srgbClr val="191919"/>
                </a:solidFill>
              </a:rPr>
              <a:t>a</a:t>
            </a:r>
            <a:r>
              <a:rPr sz="2200" i="1" spc="160" dirty="0">
                <a:solidFill>
                  <a:srgbClr val="191919"/>
                </a:solidFill>
              </a:rPr>
              <a:t>l</a:t>
            </a:r>
            <a:r>
              <a:rPr sz="2200" i="1" spc="90" dirty="0">
                <a:solidFill>
                  <a:srgbClr val="191919"/>
                </a:solidFill>
              </a:rPr>
              <a:t>l</a:t>
            </a:r>
            <a:r>
              <a:rPr sz="2200" i="1" spc="130" dirty="0">
                <a:solidFill>
                  <a:srgbClr val="191919"/>
                </a:solidFill>
              </a:rPr>
              <a:t>y</a:t>
            </a:r>
            <a:r>
              <a:rPr sz="2200" i="1" spc="120" dirty="0">
                <a:solidFill>
                  <a:srgbClr val="191919"/>
                </a:solidFill>
              </a:rPr>
              <a:t>)</a:t>
            </a:r>
            <a:r>
              <a:rPr sz="2200" i="1" spc="155" dirty="0">
                <a:solidFill>
                  <a:srgbClr val="191919"/>
                </a:solidFill>
              </a:rPr>
              <a:t> </a:t>
            </a:r>
            <a:r>
              <a:rPr sz="2200" i="1" spc="355" dirty="0">
                <a:solidFill>
                  <a:srgbClr val="191919"/>
                </a:solidFill>
              </a:rPr>
              <a:t>m</a:t>
            </a:r>
            <a:r>
              <a:rPr sz="2200" i="1" spc="325" dirty="0">
                <a:solidFill>
                  <a:srgbClr val="191919"/>
                </a:solidFill>
              </a:rPr>
              <a:t>o</a:t>
            </a:r>
            <a:r>
              <a:rPr sz="2200" i="1" spc="215" dirty="0">
                <a:solidFill>
                  <a:srgbClr val="191919"/>
                </a:solidFill>
              </a:rPr>
              <a:t>r</a:t>
            </a:r>
            <a:r>
              <a:rPr sz="2200" i="1" spc="330" dirty="0">
                <a:solidFill>
                  <a:srgbClr val="191919"/>
                </a:solidFill>
              </a:rPr>
              <a:t>e</a:t>
            </a:r>
            <a:r>
              <a:rPr sz="2200" i="1" spc="150" dirty="0">
                <a:solidFill>
                  <a:srgbClr val="191919"/>
                </a:solidFill>
              </a:rPr>
              <a:t> </a:t>
            </a:r>
            <a:r>
              <a:rPr sz="2200" i="1" spc="300" dirty="0">
                <a:solidFill>
                  <a:srgbClr val="191919"/>
                </a:solidFill>
              </a:rPr>
              <a:t>p</a:t>
            </a:r>
            <a:r>
              <a:rPr sz="2200" i="1" spc="320" dirty="0">
                <a:solidFill>
                  <a:srgbClr val="191919"/>
                </a:solidFill>
              </a:rPr>
              <a:t>re</a:t>
            </a:r>
            <a:r>
              <a:rPr sz="2200" i="1" spc="204" dirty="0">
                <a:solidFill>
                  <a:srgbClr val="191919"/>
                </a:solidFill>
              </a:rPr>
              <a:t>c</a:t>
            </a:r>
            <a:r>
              <a:rPr sz="2200" i="1" spc="130" dirty="0">
                <a:solidFill>
                  <a:srgbClr val="191919"/>
                </a:solidFill>
              </a:rPr>
              <a:t>i</a:t>
            </a:r>
            <a:r>
              <a:rPr sz="2200" i="1" spc="265" dirty="0">
                <a:solidFill>
                  <a:srgbClr val="191919"/>
                </a:solidFill>
              </a:rPr>
              <a:t>s</a:t>
            </a:r>
            <a:r>
              <a:rPr sz="2200" i="1" spc="320" dirty="0">
                <a:solidFill>
                  <a:srgbClr val="191919"/>
                </a:solidFill>
              </a:rPr>
              <a:t>e</a:t>
            </a:r>
            <a:r>
              <a:rPr sz="2200" i="1" spc="200" dirty="0">
                <a:solidFill>
                  <a:srgbClr val="191919"/>
                </a:solidFill>
              </a:rPr>
              <a:t>?</a:t>
            </a:r>
            <a:endParaRPr sz="2200" i="1" dirty="0"/>
          </a:p>
          <a:p>
            <a:pPr marL="224550" indent="0">
              <a:spcBef>
                <a:spcPts val="819"/>
              </a:spcBef>
              <a:buNone/>
            </a:pPr>
            <a:r>
              <a:rPr lang="en-US" sz="2200" i="1" spc="325" dirty="0" smtClean="0">
                <a:solidFill>
                  <a:srgbClr val="191919"/>
                </a:solidFill>
              </a:rPr>
              <a:t>    </a:t>
            </a:r>
            <a:r>
              <a:rPr sz="2200" i="1" spc="325" dirty="0" smtClean="0">
                <a:solidFill>
                  <a:srgbClr val="191919"/>
                </a:solidFill>
              </a:rPr>
              <a:t>W</a:t>
            </a:r>
            <a:r>
              <a:rPr sz="2200" i="1" spc="175" dirty="0" smtClean="0">
                <a:solidFill>
                  <a:srgbClr val="191919"/>
                </a:solidFill>
              </a:rPr>
              <a:t>h</a:t>
            </a:r>
            <a:r>
              <a:rPr sz="2200" i="1" spc="90" dirty="0" smtClean="0">
                <a:solidFill>
                  <a:srgbClr val="191919"/>
                </a:solidFill>
              </a:rPr>
              <a:t>i</a:t>
            </a:r>
            <a:r>
              <a:rPr sz="2200" i="1" spc="265" dirty="0" smtClean="0">
                <a:solidFill>
                  <a:srgbClr val="191919"/>
                </a:solidFill>
              </a:rPr>
              <a:t>c</a:t>
            </a:r>
            <a:r>
              <a:rPr sz="2200" i="1" spc="305" dirty="0" smtClean="0">
                <a:solidFill>
                  <a:srgbClr val="191919"/>
                </a:solidFill>
              </a:rPr>
              <a:t>h</a:t>
            </a:r>
            <a:r>
              <a:rPr sz="2200" i="1" spc="146" dirty="0" smtClean="0">
                <a:solidFill>
                  <a:srgbClr val="191919"/>
                </a:solidFill>
              </a:rPr>
              <a:t> </a:t>
            </a:r>
            <a:r>
              <a:rPr sz="2200" i="1" spc="295" dirty="0">
                <a:solidFill>
                  <a:srgbClr val="191919"/>
                </a:solidFill>
              </a:rPr>
              <a:t>w</a:t>
            </a:r>
            <a:r>
              <a:rPr sz="2200" i="1" spc="209" dirty="0">
                <a:solidFill>
                  <a:srgbClr val="191919"/>
                </a:solidFill>
              </a:rPr>
              <a:t>o</a:t>
            </a:r>
            <a:r>
              <a:rPr sz="2200" i="1" spc="315" dirty="0">
                <a:solidFill>
                  <a:srgbClr val="191919"/>
                </a:solidFill>
              </a:rPr>
              <a:t>u</a:t>
            </a:r>
            <a:r>
              <a:rPr sz="2200" i="1" spc="80" dirty="0">
                <a:solidFill>
                  <a:srgbClr val="191919"/>
                </a:solidFill>
              </a:rPr>
              <a:t>l</a:t>
            </a:r>
            <a:r>
              <a:rPr sz="2200" i="1" spc="305" dirty="0">
                <a:solidFill>
                  <a:srgbClr val="191919"/>
                </a:solidFill>
              </a:rPr>
              <a:t>d</a:t>
            </a:r>
            <a:r>
              <a:rPr sz="2200" i="1" spc="140" dirty="0">
                <a:solidFill>
                  <a:srgbClr val="191919"/>
                </a:solidFill>
              </a:rPr>
              <a:t> y</a:t>
            </a:r>
            <a:r>
              <a:rPr sz="2200" i="1" spc="225" dirty="0">
                <a:solidFill>
                  <a:srgbClr val="191919"/>
                </a:solidFill>
              </a:rPr>
              <a:t>o</a:t>
            </a:r>
            <a:r>
              <a:rPr sz="2200" i="1" spc="315" dirty="0">
                <a:solidFill>
                  <a:srgbClr val="191919"/>
                </a:solidFill>
              </a:rPr>
              <a:t>u</a:t>
            </a:r>
            <a:r>
              <a:rPr sz="2200" i="1" spc="146" dirty="0">
                <a:solidFill>
                  <a:srgbClr val="191919"/>
                </a:solidFill>
              </a:rPr>
              <a:t> </a:t>
            </a:r>
            <a:r>
              <a:rPr sz="2200" i="1" spc="315" dirty="0">
                <a:solidFill>
                  <a:srgbClr val="191919"/>
                </a:solidFill>
              </a:rPr>
              <a:t>u</a:t>
            </a:r>
            <a:r>
              <a:rPr sz="2200" i="1" spc="265" dirty="0">
                <a:solidFill>
                  <a:srgbClr val="191919"/>
                </a:solidFill>
              </a:rPr>
              <a:t>s</a:t>
            </a:r>
            <a:r>
              <a:rPr sz="2200" i="1" spc="330" dirty="0">
                <a:solidFill>
                  <a:srgbClr val="191919"/>
                </a:solidFill>
              </a:rPr>
              <a:t>e</a:t>
            </a:r>
            <a:r>
              <a:rPr sz="2200" i="1" spc="140" dirty="0">
                <a:solidFill>
                  <a:srgbClr val="191919"/>
                </a:solidFill>
              </a:rPr>
              <a:t> </a:t>
            </a:r>
            <a:r>
              <a:rPr sz="2200" i="1" spc="90" dirty="0">
                <a:solidFill>
                  <a:srgbClr val="191919"/>
                </a:solidFill>
              </a:rPr>
              <a:t>i</a:t>
            </a:r>
            <a:r>
              <a:rPr sz="2200" i="1" spc="315" dirty="0">
                <a:solidFill>
                  <a:srgbClr val="191919"/>
                </a:solidFill>
              </a:rPr>
              <a:t>n</a:t>
            </a:r>
            <a:r>
              <a:rPr sz="2200" i="1" spc="146" dirty="0">
                <a:solidFill>
                  <a:srgbClr val="191919"/>
                </a:solidFill>
              </a:rPr>
              <a:t> </a:t>
            </a:r>
            <a:r>
              <a:rPr sz="2200" i="1" spc="340" dirty="0">
                <a:solidFill>
                  <a:srgbClr val="191919"/>
                </a:solidFill>
              </a:rPr>
              <a:t>a</a:t>
            </a:r>
            <a:r>
              <a:rPr sz="2200" i="1" spc="150" dirty="0">
                <a:solidFill>
                  <a:srgbClr val="191919"/>
                </a:solidFill>
              </a:rPr>
              <a:t> </a:t>
            </a:r>
            <a:r>
              <a:rPr sz="2200" i="1" spc="315" dirty="0">
                <a:solidFill>
                  <a:srgbClr val="191919"/>
                </a:solidFill>
              </a:rPr>
              <a:t>n</a:t>
            </a:r>
            <a:r>
              <a:rPr sz="2200" i="1" spc="310" dirty="0">
                <a:solidFill>
                  <a:srgbClr val="191919"/>
                </a:solidFill>
              </a:rPr>
              <a:t>u</a:t>
            </a:r>
            <a:r>
              <a:rPr sz="2200" i="1" spc="204" dirty="0">
                <a:solidFill>
                  <a:srgbClr val="191919"/>
                </a:solidFill>
              </a:rPr>
              <a:t>c</a:t>
            </a:r>
            <a:r>
              <a:rPr sz="2200" i="1" spc="130" dirty="0">
                <a:solidFill>
                  <a:srgbClr val="191919"/>
                </a:solidFill>
              </a:rPr>
              <a:t>l</a:t>
            </a:r>
            <a:r>
              <a:rPr sz="2200" i="1" spc="330" dirty="0">
                <a:solidFill>
                  <a:srgbClr val="191919"/>
                </a:solidFill>
              </a:rPr>
              <a:t>ea</a:t>
            </a:r>
            <a:r>
              <a:rPr sz="2200" i="1" spc="320" dirty="0">
                <a:solidFill>
                  <a:srgbClr val="191919"/>
                </a:solidFill>
              </a:rPr>
              <a:t>r</a:t>
            </a:r>
            <a:r>
              <a:rPr sz="2200" i="1" spc="150" dirty="0">
                <a:solidFill>
                  <a:srgbClr val="191919"/>
                </a:solidFill>
              </a:rPr>
              <a:t> </a:t>
            </a:r>
            <a:r>
              <a:rPr sz="2200" i="1" spc="310" dirty="0">
                <a:solidFill>
                  <a:srgbClr val="191919"/>
                </a:solidFill>
              </a:rPr>
              <a:t>r</a:t>
            </a:r>
            <a:r>
              <a:rPr sz="2200" i="1" spc="330" dirty="0">
                <a:solidFill>
                  <a:srgbClr val="191919"/>
                </a:solidFill>
              </a:rPr>
              <a:t>e</a:t>
            </a:r>
            <a:r>
              <a:rPr sz="2200" i="1" spc="325" dirty="0">
                <a:solidFill>
                  <a:srgbClr val="191919"/>
                </a:solidFill>
              </a:rPr>
              <a:t>ac</a:t>
            </a:r>
            <a:r>
              <a:rPr sz="2200" i="1" spc="195" dirty="0">
                <a:solidFill>
                  <a:srgbClr val="191919"/>
                </a:solidFill>
              </a:rPr>
              <a:t>t</a:t>
            </a:r>
            <a:r>
              <a:rPr sz="2200" i="1" spc="225" dirty="0">
                <a:solidFill>
                  <a:srgbClr val="191919"/>
                </a:solidFill>
              </a:rPr>
              <a:t>o</a:t>
            </a:r>
            <a:r>
              <a:rPr sz="2200" i="1" spc="320" dirty="0">
                <a:solidFill>
                  <a:srgbClr val="191919"/>
                </a:solidFill>
              </a:rPr>
              <a:t>r</a:t>
            </a:r>
            <a:r>
              <a:rPr sz="2200" i="1" spc="140" dirty="0">
                <a:solidFill>
                  <a:srgbClr val="191919"/>
                </a:solidFill>
              </a:rPr>
              <a:t> </a:t>
            </a:r>
            <a:r>
              <a:rPr sz="2200" i="1" spc="240" dirty="0">
                <a:solidFill>
                  <a:srgbClr val="191919"/>
                </a:solidFill>
              </a:rPr>
              <a:t>c</a:t>
            </a:r>
            <a:r>
              <a:rPr sz="2200" i="1" spc="225" dirty="0">
                <a:solidFill>
                  <a:srgbClr val="191919"/>
                </a:solidFill>
              </a:rPr>
              <a:t>o</a:t>
            </a:r>
            <a:r>
              <a:rPr sz="2200" i="1" spc="310" dirty="0">
                <a:solidFill>
                  <a:srgbClr val="191919"/>
                </a:solidFill>
              </a:rPr>
              <a:t>n</a:t>
            </a:r>
            <a:r>
              <a:rPr sz="2200" i="1" spc="270" dirty="0">
                <a:solidFill>
                  <a:srgbClr val="191919"/>
                </a:solidFill>
              </a:rPr>
              <a:t>t</a:t>
            </a:r>
            <a:r>
              <a:rPr sz="2200" i="1" spc="320" dirty="0">
                <a:solidFill>
                  <a:srgbClr val="191919"/>
                </a:solidFill>
              </a:rPr>
              <a:t>r</a:t>
            </a:r>
            <a:r>
              <a:rPr sz="2200" i="1" spc="200" dirty="0">
                <a:solidFill>
                  <a:srgbClr val="191919"/>
                </a:solidFill>
              </a:rPr>
              <a:t>o</a:t>
            </a:r>
            <a:r>
              <a:rPr sz="2200" i="1" spc="114" dirty="0">
                <a:solidFill>
                  <a:srgbClr val="191919"/>
                </a:solidFill>
              </a:rPr>
              <a:t>l</a:t>
            </a:r>
            <a:r>
              <a:rPr sz="2200" i="1" spc="140" dirty="0">
                <a:solidFill>
                  <a:srgbClr val="191919"/>
                </a:solidFill>
              </a:rPr>
              <a:t> </a:t>
            </a:r>
            <a:r>
              <a:rPr sz="2200" i="1" spc="265" dirty="0">
                <a:solidFill>
                  <a:srgbClr val="191919"/>
                </a:solidFill>
              </a:rPr>
              <a:t>s</a:t>
            </a:r>
            <a:r>
              <a:rPr sz="2200" i="1" spc="140" dirty="0">
                <a:solidFill>
                  <a:srgbClr val="191919"/>
                </a:solidFill>
              </a:rPr>
              <a:t>y</a:t>
            </a:r>
            <a:r>
              <a:rPr sz="2200" i="1" spc="265" dirty="0">
                <a:solidFill>
                  <a:srgbClr val="191919"/>
                </a:solidFill>
              </a:rPr>
              <a:t>s</a:t>
            </a:r>
            <a:r>
              <a:rPr sz="2200" i="1" spc="270" dirty="0">
                <a:solidFill>
                  <a:srgbClr val="191919"/>
                </a:solidFill>
              </a:rPr>
              <a:t>t</a:t>
            </a:r>
            <a:r>
              <a:rPr sz="2200" i="1" spc="330" dirty="0">
                <a:solidFill>
                  <a:srgbClr val="191919"/>
                </a:solidFill>
              </a:rPr>
              <a:t>e</a:t>
            </a:r>
            <a:r>
              <a:rPr sz="2200" i="1" spc="355" dirty="0">
                <a:solidFill>
                  <a:srgbClr val="191919"/>
                </a:solidFill>
              </a:rPr>
              <a:t>m</a:t>
            </a:r>
            <a:r>
              <a:rPr sz="2200" i="1" spc="200" dirty="0">
                <a:solidFill>
                  <a:srgbClr val="191919"/>
                </a:solidFill>
              </a:rPr>
              <a:t>?</a:t>
            </a:r>
            <a:endParaRPr lang="en-US" sz="2200" i="1" spc="200" dirty="0">
              <a:solidFill>
                <a:srgbClr val="191919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3700" y="1492250"/>
            <a:ext cx="8221981" cy="389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2500" b="1" spc="150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500" b="1" spc="360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500" b="1" spc="380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500" b="1" spc="274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500" b="1" spc="37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500" b="1" spc="425" dirty="0">
                <a:solidFill>
                  <a:srgbClr val="191919"/>
                </a:solidFill>
                <a:latin typeface="Times New Roman"/>
                <a:cs typeface="Times New Roman"/>
              </a:rPr>
              <a:t>m</a:t>
            </a:r>
            <a:r>
              <a:rPr sz="2500" b="1" spc="37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500" b="1" spc="360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500" b="1" spc="30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500" b="1" spc="38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500" b="1" spc="110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500" spc="17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500" spc="270" dirty="0">
                <a:solidFill>
                  <a:srgbClr val="191919"/>
                </a:solidFill>
                <a:latin typeface="Times New Roman"/>
                <a:cs typeface="Times New Roman"/>
              </a:rPr>
              <a:t>v</a:t>
            </a:r>
            <a:r>
              <a:rPr sz="2500" spc="209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500" spc="17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500" b="1" spc="310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500" b="1" spc="30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500" b="1" spc="245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500" b="1" spc="345" dirty="0">
                <a:solidFill>
                  <a:srgbClr val="191919"/>
                </a:solidFill>
                <a:latin typeface="Times New Roman"/>
                <a:cs typeface="Times New Roman"/>
              </a:rPr>
              <a:t>p</a:t>
            </a:r>
            <a:r>
              <a:rPr sz="2500" b="1" spc="10" dirty="0">
                <a:solidFill>
                  <a:srgbClr val="191919"/>
                </a:solidFill>
                <a:latin typeface="Times New Roman"/>
                <a:cs typeface="Times New Roman"/>
              </a:rPr>
              <a:t>-</a:t>
            </a:r>
            <a:r>
              <a:rPr sz="2500" b="1" spc="30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500" b="1" spc="360" dirty="0">
                <a:solidFill>
                  <a:srgbClr val="191919"/>
                </a:solidFill>
                <a:latin typeface="Times New Roman"/>
                <a:cs typeface="Times New Roman"/>
              </a:rPr>
              <a:t>h</a:t>
            </a:r>
            <a:r>
              <a:rPr sz="2500" b="1" spc="37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500" b="1" spc="10" dirty="0">
                <a:solidFill>
                  <a:srgbClr val="191919"/>
                </a:solidFill>
                <a:latin typeface="Times New Roman"/>
                <a:cs typeface="Times New Roman"/>
              </a:rPr>
              <a:t>-</a:t>
            </a:r>
            <a:r>
              <a:rPr sz="2500" b="1" spc="335" dirty="0">
                <a:solidFill>
                  <a:srgbClr val="191919"/>
                </a:solidFill>
                <a:latin typeface="Times New Roman"/>
                <a:cs typeface="Times New Roman"/>
              </a:rPr>
              <a:t>w</a:t>
            </a:r>
            <a:r>
              <a:rPr sz="2500" b="1" spc="245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500" b="1" spc="355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500" b="1" spc="165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500" b="1" spc="285" dirty="0">
                <a:solidFill>
                  <a:srgbClr val="191919"/>
                </a:solidFill>
                <a:latin typeface="Times New Roman"/>
                <a:cs typeface="Times New Roman"/>
              </a:rPr>
              <a:t>d</a:t>
            </a:r>
            <a:r>
              <a:rPr sz="2500" spc="155" dirty="0">
                <a:solidFill>
                  <a:srgbClr val="191919"/>
                </a:solidFill>
                <a:latin typeface="Times New Roman"/>
                <a:cs typeface="Times New Roman"/>
              </a:rPr>
              <a:t>: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46100" y="4540250"/>
            <a:ext cx="8983981" cy="389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2500" b="1" spc="254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500" b="1" spc="245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500" b="1" spc="434" dirty="0">
                <a:solidFill>
                  <a:srgbClr val="191919"/>
                </a:solidFill>
                <a:latin typeface="Times New Roman"/>
                <a:cs typeface="Times New Roman"/>
              </a:rPr>
              <a:t>m</a:t>
            </a:r>
            <a:r>
              <a:rPr sz="2500" b="1" spc="345" dirty="0">
                <a:solidFill>
                  <a:srgbClr val="191919"/>
                </a:solidFill>
                <a:latin typeface="Times New Roman"/>
                <a:cs typeface="Times New Roman"/>
              </a:rPr>
              <a:t>p</a:t>
            </a:r>
            <a:r>
              <a:rPr sz="2500" b="1" spc="38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500" b="1" spc="285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500" b="1" spc="30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500" b="1" spc="165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500" b="1" spc="285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500" b="1" spc="360" dirty="0">
                <a:solidFill>
                  <a:srgbClr val="191919"/>
                </a:solidFill>
                <a:latin typeface="Times New Roman"/>
                <a:cs typeface="Times New Roman"/>
              </a:rPr>
              <a:t>g</a:t>
            </a:r>
            <a:r>
              <a:rPr sz="2500" spc="17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500" spc="270" dirty="0">
                <a:solidFill>
                  <a:srgbClr val="191919"/>
                </a:solidFill>
                <a:latin typeface="Times New Roman"/>
                <a:cs typeface="Times New Roman"/>
              </a:rPr>
              <a:t>v</a:t>
            </a:r>
            <a:r>
              <a:rPr sz="2500" spc="209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500" spc="17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lang="en-US" sz="2500" b="1" spc="349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500" b="1" spc="254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500" b="1" spc="360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500" b="1" spc="10" dirty="0">
                <a:solidFill>
                  <a:srgbClr val="191919"/>
                </a:solidFill>
                <a:latin typeface="Times New Roman"/>
                <a:cs typeface="Times New Roman"/>
              </a:rPr>
              <a:t>-</a:t>
            </a:r>
            <a:r>
              <a:rPr sz="2500" b="1" spc="285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500" b="1" spc="254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500" b="1" spc="434" dirty="0">
                <a:solidFill>
                  <a:srgbClr val="191919"/>
                </a:solidFill>
                <a:latin typeface="Times New Roman"/>
                <a:cs typeface="Times New Roman"/>
              </a:rPr>
              <a:t>m</a:t>
            </a:r>
            <a:r>
              <a:rPr sz="2500" b="1" spc="335" dirty="0">
                <a:solidFill>
                  <a:srgbClr val="191919"/>
                </a:solidFill>
                <a:latin typeface="Times New Roman"/>
                <a:cs typeface="Times New Roman"/>
              </a:rPr>
              <a:t>p</a:t>
            </a:r>
            <a:r>
              <a:rPr sz="2500" b="1" spc="38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500" b="1" spc="380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500" b="1" spc="229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500" b="1" spc="100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500" b="1" spc="360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500" b="1" spc="345" dirty="0">
                <a:solidFill>
                  <a:srgbClr val="191919"/>
                </a:solidFill>
                <a:latin typeface="Times New Roman"/>
                <a:cs typeface="Times New Roman"/>
              </a:rPr>
              <a:t>g</a:t>
            </a:r>
            <a:r>
              <a:rPr sz="2500" spc="155" dirty="0">
                <a:solidFill>
                  <a:srgbClr val="191919"/>
                </a:solidFill>
                <a:latin typeface="Times New Roman"/>
                <a:cs typeface="Times New Roman"/>
              </a:rPr>
              <a:t>: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74700" y="5149850"/>
            <a:ext cx="8884920" cy="21174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41267">
              <a:lnSpc>
                <a:spcPts val="2568"/>
              </a:lnSpc>
            </a:pPr>
            <a:r>
              <a:rPr sz="2200" spc="15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200" b="1" spc="360" dirty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sz="2200" b="1" spc="370" dirty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sz="2200" b="1" spc="405" dirty="0">
                <a:solidFill>
                  <a:srgbClr val="0000FF"/>
                </a:solidFill>
                <a:latin typeface="Times New Roman"/>
                <a:cs typeface="Times New Roman"/>
              </a:rPr>
              <a:t>mp</a:t>
            </a:r>
            <a:r>
              <a:rPr sz="2200" b="1" spc="355" dirty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2200" b="1" spc="320" dirty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sz="2200" b="1" spc="225" dirty="0">
                <a:solidFill>
                  <a:srgbClr val="0000FF"/>
                </a:solidFill>
                <a:latin typeface="Times New Roman"/>
                <a:cs typeface="Times New Roman"/>
              </a:rPr>
              <a:t>ti</a:t>
            </a:r>
            <a:r>
              <a:rPr sz="2200" b="1" spc="425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200" b="1" spc="440" dirty="0">
                <a:solidFill>
                  <a:srgbClr val="0000FF"/>
                </a:solidFill>
                <a:latin typeface="Times New Roman"/>
                <a:cs typeface="Times New Roman"/>
              </a:rPr>
              <a:t>g</a:t>
            </a:r>
            <a:r>
              <a:rPr sz="2200" b="1" spc="15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200" spc="90" dirty="0">
                <a:solidFill>
                  <a:srgbClr val="191919"/>
                </a:solidFill>
                <a:latin typeface="Times New Roman"/>
                <a:cs typeface="Times New Roman"/>
              </a:rPr>
              <a:t>- </a:t>
            </a:r>
            <a:r>
              <a:rPr sz="2200" spc="355" dirty="0">
                <a:solidFill>
                  <a:srgbClr val="191919"/>
                </a:solidFill>
                <a:latin typeface="Times New Roman"/>
                <a:cs typeface="Times New Roman"/>
              </a:rPr>
              <a:t>m</a:t>
            </a:r>
            <a:r>
              <a:rPr sz="2200" spc="225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200" spc="130" dirty="0">
                <a:solidFill>
                  <a:srgbClr val="191919"/>
                </a:solidFill>
                <a:latin typeface="Times New Roman"/>
                <a:cs typeface="Times New Roman"/>
              </a:rPr>
              <a:t>v</a:t>
            </a:r>
            <a:r>
              <a:rPr sz="2200" spc="33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200" spc="270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200" spc="146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200" spc="254" dirty="0">
                <a:solidFill>
                  <a:srgbClr val="191919"/>
                </a:solidFill>
                <a:latin typeface="Times New Roman"/>
                <a:cs typeface="Times New Roman"/>
              </a:rPr>
              <a:t>ob</a:t>
            </a:r>
            <a:r>
              <a:rPr sz="2200" spc="69" dirty="0">
                <a:solidFill>
                  <a:srgbClr val="191919"/>
                </a:solidFill>
                <a:latin typeface="Times New Roman"/>
                <a:cs typeface="Times New Roman"/>
              </a:rPr>
              <a:t>j</a:t>
            </a:r>
            <a:r>
              <a:rPr sz="2200" spc="33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200" spc="240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200" spc="270" dirty="0">
                <a:solidFill>
                  <a:srgbClr val="191919"/>
                </a:solidFill>
                <a:latin typeface="Times New Roman"/>
                <a:cs typeface="Times New Roman"/>
              </a:rPr>
              <a:t>ts</a:t>
            </a:r>
            <a:r>
              <a:rPr sz="2200" spc="13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200" spc="37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200" spc="285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200" spc="270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200" spc="274" dirty="0">
                <a:solidFill>
                  <a:srgbClr val="191919"/>
                </a:solidFill>
                <a:latin typeface="Times New Roman"/>
                <a:cs typeface="Times New Roman"/>
              </a:rPr>
              <a:t>u</a:t>
            </a:r>
            <a:r>
              <a:rPr sz="2200" spc="315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200" spc="305" dirty="0">
                <a:solidFill>
                  <a:srgbClr val="191919"/>
                </a:solidFill>
                <a:latin typeface="Times New Roman"/>
                <a:cs typeface="Times New Roman"/>
              </a:rPr>
              <a:t>d</a:t>
            </a:r>
            <a:r>
              <a:rPr sz="2200" spc="15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200" spc="90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200" spc="315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200" spc="15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200" spc="370" dirty="0">
                <a:solidFill>
                  <a:srgbClr val="191919"/>
                </a:solidFill>
                <a:latin typeface="Times New Roman"/>
                <a:cs typeface="Times New Roman"/>
              </a:rPr>
              <a:t>m</a:t>
            </a:r>
            <a:r>
              <a:rPr sz="2200" spc="32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200" spc="370" dirty="0">
                <a:solidFill>
                  <a:srgbClr val="191919"/>
                </a:solidFill>
                <a:latin typeface="Times New Roman"/>
                <a:cs typeface="Times New Roman"/>
              </a:rPr>
              <a:t>m</a:t>
            </a:r>
            <a:r>
              <a:rPr sz="2200" spc="325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200" spc="215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200" spc="-150" dirty="0">
                <a:solidFill>
                  <a:srgbClr val="191919"/>
                </a:solidFill>
                <a:latin typeface="Times New Roman"/>
                <a:cs typeface="Times New Roman"/>
              </a:rPr>
              <a:t>y</a:t>
            </a:r>
            <a:r>
              <a:rPr sz="2200" spc="146" dirty="0">
                <a:solidFill>
                  <a:srgbClr val="191919"/>
                </a:solidFill>
                <a:latin typeface="Times New Roman"/>
                <a:cs typeface="Times New Roman"/>
              </a:rPr>
              <a:t>.</a:t>
            </a:r>
            <a:endParaRPr sz="2200" dirty="0">
              <a:latin typeface="Times New Roman"/>
              <a:cs typeface="Times New Roman"/>
            </a:endParaRPr>
          </a:p>
          <a:p>
            <a:pPr marL="12696" marR="6348">
              <a:lnSpc>
                <a:spcPts val="2560"/>
              </a:lnSpc>
              <a:spcBef>
                <a:spcPts val="925"/>
              </a:spcBef>
            </a:pPr>
            <a:r>
              <a:rPr sz="2200" spc="15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200" b="1" spc="365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200" b="1" spc="370" dirty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sz="2200" b="1" spc="375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200" b="1" spc="170" dirty="0">
                <a:solidFill>
                  <a:srgbClr val="0000FF"/>
                </a:solidFill>
                <a:latin typeface="Times New Roman"/>
                <a:cs typeface="Times New Roman"/>
              </a:rPr>
              <a:t>-</a:t>
            </a:r>
            <a:r>
              <a:rPr sz="2200" b="1" spc="370" dirty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sz="2200" b="1" spc="365" dirty="0">
                <a:solidFill>
                  <a:srgbClr val="0000FF"/>
                </a:solidFill>
                <a:latin typeface="Times New Roman"/>
                <a:cs typeface="Times New Roman"/>
              </a:rPr>
              <a:t>o</a:t>
            </a:r>
            <a:r>
              <a:rPr sz="2200" b="1" spc="484" dirty="0">
                <a:solidFill>
                  <a:srgbClr val="0000FF"/>
                </a:solidFill>
                <a:latin typeface="Times New Roman"/>
                <a:cs typeface="Times New Roman"/>
              </a:rPr>
              <a:t>m</a:t>
            </a:r>
            <a:r>
              <a:rPr sz="2200" b="1" spc="330" dirty="0">
                <a:solidFill>
                  <a:srgbClr val="0000FF"/>
                </a:solidFill>
                <a:latin typeface="Times New Roman"/>
                <a:cs typeface="Times New Roman"/>
              </a:rPr>
              <a:t>p</a:t>
            </a:r>
            <a:r>
              <a:rPr sz="2200" b="1" spc="355" dirty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2200" b="1" spc="310" dirty="0">
                <a:solidFill>
                  <a:srgbClr val="0000FF"/>
                </a:solidFill>
                <a:latin typeface="Times New Roman"/>
                <a:cs typeface="Times New Roman"/>
              </a:rPr>
              <a:t>c</a:t>
            </a:r>
            <a:r>
              <a:rPr sz="2200" b="1" spc="225" dirty="0">
                <a:solidFill>
                  <a:srgbClr val="0000FF"/>
                </a:solidFill>
                <a:latin typeface="Times New Roman"/>
                <a:cs typeface="Times New Roman"/>
              </a:rPr>
              <a:t>ti</a:t>
            </a:r>
            <a:r>
              <a:rPr sz="2200" b="1" spc="425" dirty="0">
                <a:solidFill>
                  <a:srgbClr val="0000FF"/>
                </a:solidFill>
                <a:latin typeface="Times New Roman"/>
                <a:cs typeface="Times New Roman"/>
              </a:rPr>
              <a:t>n</a:t>
            </a:r>
            <a:r>
              <a:rPr sz="2200" b="1" spc="440" dirty="0">
                <a:solidFill>
                  <a:srgbClr val="0000FF"/>
                </a:solidFill>
                <a:latin typeface="Times New Roman"/>
                <a:cs typeface="Times New Roman"/>
              </a:rPr>
              <a:t>g</a:t>
            </a:r>
            <a:r>
              <a:rPr sz="2200" b="1" spc="17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200" spc="90" dirty="0">
                <a:solidFill>
                  <a:srgbClr val="191919"/>
                </a:solidFill>
                <a:latin typeface="Times New Roman"/>
                <a:cs typeface="Times New Roman"/>
              </a:rPr>
              <a:t>- </a:t>
            </a:r>
            <a:r>
              <a:rPr sz="2200" spc="90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200" spc="33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200" spc="21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200" spc="240" dirty="0">
                <a:solidFill>
                  <a:srgbClr val="191919"/>
                </a:solidFill>
                <a:latin typeface="Times New Roman"/>
                <a:cs typeface="Times New Roman"/>
              </a:rPr>
              <a:t>v</a:t>
            </a:r>
            <a:r>
              <a:rPr sz="2200" spc="33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200" spc="270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200" spc="146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200" spc="254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200" spc="160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200" spc="90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200" spc="14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200" spc="254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200" spc="260" dirty="0">
                <a:solidFill>
                  <a:srgbClr val="191919"/>
                </a:solidFill>
                <a:latin typeface="Times New Roman"/>
                <a:cs typeface="Times New Roman"/>
              </a:rPr>
              <a:t>b</a:t>
            </a:r>
            <a:r>
              <a:rPr sz="2200" spc="65" dirty="0">
                <a:solidFill>
                  <a:srgbClr val="191919"/>
                </a:solidFill>
                <a:latin typeface="Times New Roman"/>
                <a:cs typeface="Times New Roman"/>
              </a:rPr>
              <a:t>j</a:t>
            </a:r>
            <a:r>
              <a:rPr sz="2200" spc="33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200" spc="240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200" spc="270" dirty="0">
                <a:solidFill>
                  <a:srgbClr val="191919"/>
                </a:solidFill>
                <a:latin typeface="Times New Roman"/>
                <a:cs typeface="Times New Roman"/>
              </a:rPr>
              <a:t>ts</a:t>
            </a:r>
            <a:r>
              <a:rPr sz="2200" spc="17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200" spc="305" dirty="0">
                <a:solidFill>
                  <a:srgbClr val="191919"/>
                </a:solidFill>
                <a:latin typeface="Times New Roman"/>
                <a:cs typeface="Times New Roman"/>
              </a:rPr>
              <a:t>w</a:t>
            </a:r>
            <a:r>
              <a:rPr sz="2200" spc="315" dirty="0">
                <a:solidFill>
                  <a:srgbClr val="191919"/>
                </a:solidFill>
                <a:latin typeface="Times New Roman"/>
                <a:cs typeface="Times New Roman"/>
              </a:rPr>
              <a:t>h</a:t>
            </a:r>
            <a:r>
              <a:rPr sz="2200" spc="33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200" spc="310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200" spc="33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200" spc="15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200" spc="260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200" spc="315" dirty="0">
                <a:solidFill>
                  <a:srgbClr val="191919"/>
                </a:solidFill>
                <a:latin typeface="Times New Roman"/>
                <a:cs typeface="Times New Roman"/>
              </a:rPr>
              <a:t>h</a:t>
            </a:r>
            <a:r>
              <a:rPr sz="2200" spc="33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200" spc="140" dirty="0">
                <a:solidFill>
                  <a:srgbClr val="191919"/>
                </a:solidFill>
                <a:latin typeface="Times New Roman"/>
                <a:cs typeface="Times New Roman"/>
              </a:rPr>
              <a:t>y</a:t>
            </a:r>
            <a:r>
              <a:rPr sz="2200" spc="134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200" spc="225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200" spc="310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200" spc="90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200" spc="305" dirty="0">
                <a:solidFill>
                  <a:srgbClr val="191919"/>
                </a:solidFill>
                <a:latin typeface="Times New Roman"/>
                <a:cs typeface="Times New Roman"/>
              </a:rPr>
              <a:t>g</a:t>
            </a:r>
            <a:r>
              <a:rPr sz="2200" spc="80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200" spc="315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200" spc="37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200" spc="23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200" spc="33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200" spc="300" dirty="0">
                <a:solidFill>
                  <a:srgbClr val="191919"/>
                </a:solidFill>
                <a:latin typeface="Times New Roman"/>
                <a:cs typeface="Times New Roman"/>
              </a:rPr>
              <a:t>d</a:t>
            </a:r>
            <a:r>
              <a:rPr sz="2200" spc="146" dirty="0" smtClean="0">
                <a:solidFill>
                  <a:srgbClr val="191919"/>
                </a:solidFill>
                <a:latin typeface="Times New Roman"/>
                <a:cs typeface="Times New Roman"/>
              </a:rPr>
              <a:t>.</a:t>
            </a:r>
            <a:endParaRPr lang="en-US" sz="2200" spc="146" dirty="0" smtClean="0">
              <a:solidFill>
                <a:srgbClr val="191919"/>
              </a:solidFill>
              <a:latin typeface="Times New Roman"/>
              <a:cs typeface="Times New Roman"/>
            </a:endParaRPr>
          </a:p>
          <a:p>
            <a:pPr marL="12696" marR="6348">
              <a:lnSpc>
                <a:spcPts val="2560"/>
              </a:lnSpc>
              <a:spcBef>
                <a:spcPts val="925"/>
              </a:spcBef>
            </a:pPr>
            <a:endParaRPr sz="2200" dirty="0">
              <a:latin typeface="Times New Roman"/>
              <a:cs typeface="Times New Roman"/>
            </a:endParaRPr>
          </a:p>
          <a:p>
            <a:pPr marL="12696" marR="233630">
              <a:lnSpc>
                <a:spcPts val="3460"/>
              </a:lnSpc>
              <a:spcBef>
                <a:spcPts val="190"/>
              </a:spcBef>
            </a:pPr>
            <a:r>
              <a:rPr sz="2200" i="1" spc="325" dirty="0">
                <a:solidFill>
                  <a:srgbClr val="191919"/>
                </a:solidFill>
                <a:latin typeface="Times New Roman"/>
                <a:cs typeface="Times New Roman"/>
              </a:rPr>
              <a:t>W</a:t>
            </a:r>
            <a:r>
              <a:rPr sz="2200" i="1" spc="175" dirty="0">
                <a:solidFill>
                  <a:srgbClr val="191919"/>
                </a:solidFill>
                <a:latin typeface="Times New Roman"/>
                <a:cs typeface="Times New Roman"/>
              </a:rPr>
              <a:t>h</a:t>
            </a:r>
            <a:r>
              <a:rPr sz="2200" i="1" spc="90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200" i="1" spc="265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200" i="1" spc="305" dirty="0">
                <a:solidFill>
                  <a:srgbClr val="191919"/>
                </a:solidFill>
                <a:latin typeface="Times New Roman"/>
                <a:cs typeface="Times New Roman"/>
              </a:rPr>
              <a:t>h</a:t>
            </a:r>
            <a:r>
              <a:rPr sz="2200" i="1" spc="146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200" i="1" spc="114" dirty="0">
                <a:solidFill>
                  <a:srgbClr val="191919"/>
                </a:solidFill>
                <a:latin typeface="Times New Roman"/>
                <a:cs typeface="Times New Roman"/>
              </a:rPr>
              <a:t>(</a:t>
            </a:r>
            <a:r>
              <a:rPr sz="2200" i="1" spc="305" dirty="0">
                <a:solidFill>
                  <a:srgbClr val="191919"/>
                </a:solidFill>
                <a:latin typeface="Times New Roman"/>
                <a:cs typeface="Times New Roman"/>
              </a:rPr>
              <a:t>g</a:t>
            </a:r>
            <a:r>
              <a:rPr sz="2200" i="1" spc="33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200" i="1" spc="315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200" i="1" spc="320" dirty="0">
                <a:solidFill>
                  <a:srgbClr val="191919"/>
                </a:solidFill>
                <a:latin typeface="Times New Roman"/>
                <a:cs typeface="Times New Roman"/>
              </a:rPr>
              <a:t>er</a:t>
            </a:r>
            <a:r>
              <a:rPr sz="2200" i="1" spc="254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200" i="1" spc="160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200" i="1" spc="90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200" i="1" spc="130" dirty="0">
                <a:solidFill>
                  <a:srgbClr val="191919"/>
                </a:solidFill>
                <a:latin typeface="Times New Roman"/>
                <a:cs typeface="Times New Roman"/>
              </a:rPr>
              <a:t>y</a:t>
            </a:r>
            <a:r>
              <a:rPr sz="2200" i="1" spc="120" dirty="0">
                <a:solidFill>
                  <a:srgbClr val="191919"/>
                </a:solidFill>
                <a:latin typeface="Times New Roman"/>
                <a:cs typeface="Times New Roman"/>
              </a:rPr>
              <a:t>)</a:t>
            </a:r>
            <a:r>
              <a:rPr sz="2200" i="1" spc="146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200" i="1" spc="265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200" i="1" spc="305" dirty="0">
                <a:solidFill>
                  <a:srgbClr val="191919"/>
                </a:solidFill>
                <a:latin typeface="Times New Roman"/>
                <a:cs typeface="Times New Roman"/>
              </a:rPr>
              <a:t>p</a:t>
            </a:r>
            <a:r>
              <a:rPr sz="2200" i="1" spc="32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200" i="1" spc="315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200" i="1" spc="305" dirty="0">
                <a:solidFill>
                  <a:srgbClr val="191919"/>
                </a:solidFill>
                <a:latin typeface="Times New Roman"/>
                <a:cs typeface="Times New Roman"/>
              </a:rPr>
              <a:t>d</a:t>
            </a:r>
            <a:r>
              <a:rPr sz="2200" i="1" spc="270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200" i="1" spc="13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200" i="1" spc="370" dirty="0">
                <a:solidFill>
                  <a:srgbClr val="191919"/>
                </a:solidFill>
                <a:latin typeface="Times New Roman"/>
                <a:cs typeface="Times New Roman"/>
              </a:rPr>
              <a:t>m</a:t>
            </a:r>
            <a:r>
              <a:rPr sz="2200" i="1" spc="325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200" i="1" spc="215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200" i="1" spc="33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200" i="1" spc="14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200" i="1" spc="270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200" i="1" spc="90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200" i="1" spc="370" dirty="0">
                <a:solidFill>
                  <a:srgbClr val="191919"/>
                </a:solidFill>
                <a:latin typeface="Times New Roman"/>
                <a:cs typeface="Times New Roman"/>
              </a:rPr>
              <a:t>m</a:t>
            </a:r>
            <a:r>
              <a:rPr sz="2200" i="1" spc="33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200" i="1" spc="14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200" i="1" spc="305" dirty="0">
                <a:solidFill>
                  <a:srgbClr val="191919"/>
                </a:solidFill>
                <a:latin typeface="Times New Roman"/>
                <a:cs typeface="Times New Roman"/>
              </a:rPr>
              <a:t>g</a:t>
            </a:r>
            <a:r>
              <a:rPr sz="2200" i="1" spc="37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200" i="1" spc="274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200" i="1" spc="305" dirty="0">
                <a:solidFill>
                  <a:srgbClr val="191919"/>
                </a:solidFill>
                <a:latin typeface="Times New Roman"/>
                <a:cs typeface="Times New Roman"/>
              </a:rPr>
              <a:t>b</a:t>
            </a:r>
            <a:r>
              <a:rPr sz="2200" i="1" spc="315" dirty="0">
                <a:solidFill>
                  <a:srgbClr val="191919"/>
                </a:solidFill>
                <a:latin typeface="Times New Roman"/>
                <a:cs typeface="Times New Roman"/>
              </a:rPr>
              <a:t>ag</a:t>
            </a:r>
            <a:r>
              <a:rPr sz="2200" i="1" spc="33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200" i="1" spc="15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200" i="1" spc="240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200" i="1" spc="225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200" i="1" spc="90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200" i="1" spc="80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200" i="1" spc="33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200" i="1" spc="325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200" i="1" spc="19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200" i="1" spc="90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200" i="1" spc="315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200" i="1" spc="305" dirty="0">
                <a:solidFill>
                  <a:srgbClr val="191919"/>
                </a:solidFill>
                <a:latin typeface="Times New Roman"/>
                <a:cs typeface="Times New Roman"/>
              </a:rPr>
              <a:t>g</a:t>
            </a:r>
            <a:r>
              <a:rPr sz="2200" i="1" spc="200" dirty="0">
                <a:solidFill>
                  <a:srgbClr val="191919"/>
                </a:solidFill>
                <a:latin typeface="Times New Roman"/>
                <a:cs typeface="Times New Roman"/>
              </a:rPr>
              <a:t>?</a:t>
            </a:r>
            <a:r>
              <a:rPr sz="2200" i="1" spc="114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200" i="1" spc="325" dirty="0">
                <a:solidFill>
                  <a:srgbClr val="191919"/>
                </a:solidFill>
                <a:latin typeface="Times New Roman"/>
                <a:cs typeface="Times New Roman"/>
              </a:rPr>
              <a:t>W</a:t>
            </a:r>
            <a:r>
              <a:rPr sz="2200" i="1" spc="175" dirty="0">
                <a:solidFill>
                  <a:srgbClr val="191919"/>
                </a:solidFill>
                <a:latin typeface="Times New Roman"/>
                <a:cs typeface="Times New Roman"/>
              </a:rPr>
              <a:t>h</a:t>
            </a:r>
            <a:r>
              <a:rPr sz="2200" i="1" spc="90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200" i="1" spc="265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200" i="1" spc="305" dirty="0">
                <a:solidFill>
                  <a:srgbClr val="191919"/>
                </a:solidFill>
                <a:latin typeface="Times New Roman"/>
                <a:cs typeface="Times New Roman"/>
              </a:rPr>
              <a:t>h</a:t>
            </a:r>
            <a:r>
              <a:rPr sz="2200" i="1" spc="146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200" i="1" spc="114" dirty="0">
                <a:solidFill>
                  <a:srgbClr val="191919"/>
                </a:solidFill>
                <a:latin typeface="Times New Roman"/>
                <a:cs typeface="Times New Roman"/>
              </a:rPr>
              <a:t>(</a:t>
            </a:r>
            <a:r>
              <a:rPr sz="2200" i="1" spc="305" dirty="0">
                <a:solidFill>
                  <a:srgbClr val="191919"/>
                </a:solidFill>
                <a:latin typeface="Times New Roman"/>
                <a:cs typeface="Times New Roman"/>
              </a:rPr>
              <a:t>g</a:t>
            </a:r>
            <a:r>
              <a:rPr sz="2200" i="1" spc="33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200" i="1" spc="315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200" i="1" spc="320" dirty="0">
                <a:solidFill>
                  <a:srgbClr val="191919"/>
                </a:solidFill>
                <a:latin typeface="Times New Roman"/>
                <a:cs typeface="Times New Roman"/>
              </a:rPr>
              <a:t>er</a:t>
            </a:r>
            <a:r>
              <a:rPr sz="2200" i="1" spc="254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200" i="1" spc="160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200" i="1" spc="90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200" i="1" spc="130" dirty="0">
                <a:solidFill>
                  <a:srgbClr val="191919"/>
                </a:solidFill>
                <a:latin typeface="Times New Roman"/>
                <a:cs typeface="Times New Roman"/>
              </a:rPr>
              <a:t>y</a:t>
            </a:r>
            <a:r>
              <a:rPr sz="2200" i="1" spc="120" dirty="0">
                <a:solidFill>
                  <a:srgbClr val="191919"/>
                </a:solidFill>
                <a:latin typeface="Times New Roman"/>
                <a:cs typeface="Times New Roman"/>
              </a:rPr>
              <a:t>)</a:t>
            </a:r>
            <a:r>
              <a:rPr sz="2200" i="1" spc="146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200" i="1" spc="90" dirty="0">
                <a:solidFill>
                  <a:srgbClr val="191919"/>
                </a:solidFill>
                <a:latin typeface="Times New Roman"/>
                <a:cs typeface="Times New Roman"/>
              </a:rPr>
              <a:t>l</a:t>
            </a:r>
            <a:r>
              <a:rPr sz="2200" i="1" spc="33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200" i="1" spc="29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200" i="1" spc="340" dirty="0">
                <a:solidFill>
                  <a:srgbClr val="191919"/>
                </a:solidFill>
                <a:latin typeface="Times New Roman"/>
                <a:cs typeface="Times New Roman"/>
              </a:rPr>
              <a:t>d</a:t>
            </a:r>
            <a:r>
              <a:rPr sz="2200" i="1" spc="270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200" i="1" spc="134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200" i="1" spc="270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200" i="1" spc="220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200" i="1" spc="134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200" i="1" spc="225" dirty="0">
                <a:solidFill>
                  <a:srgbClr val="191919"/>
                </a:solidFill>
                <a:latin typeface="Times New Roman"/>
                <a:cs typeface="Times New Roman"/>
              </a:rPr>
              <a:t>fas</a:t>
            </a:r>
            <a:r>
              <a:rPr sz="2200" i="1" spc="270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200" i="1" spc="320" dirty="0">
                <a:solidFill>
                  <a:srgbClr val="191919"/>
                </a:solidFill>
                <a:latin typeface="Times New Roman"/>
                <a:cs typeface="Times New Roman"/>
              </a:rPr>
              <a:t>er</a:t>
            </a:r>
            <a:r>
              <a:rPr sz="2200" i="1" spc="15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200" i="1" spc="300" dirty="0">
                <a:solidFill>
                  <a:srgbClr val="191919"/>
                </a:solidFill>
                <a:latin typeface="Times New Roman"/>
                <a:cs typeface="Times New Roman"/>
              </a:rPr>
              <a:t>p</a:t>
            </a:r>
            <a:r>
              <a:rPr sz="2200" i="1" spc="320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200" i="1" spc="254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200" i="1" spc="260" dirty="0">
                <a:solidFill>
                  <a:srgbClr val="191919"/>
                </a:solidFill>
                <a:latin typeface="Times New Roman"/>
                <a:cs typeface="Times New Roman"/>
              </a:rPr>
              <a:t>g</a:t>
            </a:r>
            <a:r>
              <a:rPr sz="2200" i="1" spc="310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200" i="1" spc="254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200" i="1" spc="459" dirty="0">
                <a:solidFill>
                  <a:srgbClr val="191919"/>
                </a:solidFill>
                <a:latin typeface="Times New Roman"/>
                <a:cs typeface="Times New Roman"/>
              </a:rPr>
              <a:t>m</a:t>
            </a:r>
            <a:r>
              <a:rPr sz="2200" i="1" spc="146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200" i="1" spc="32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200" i="1" spc="140" dirty="0">
                <a:solidFill>
                  <a:srgbClr val="191919"/>
                </a:solidFill>
                <a:latin typeface="Times New Roman"/>
                <a:cs typeface="Times New Roman"/>
              </a:rPr>
              <a:t>x</a:t>
            </a:r>
            <a:r>
              <a:rPr sz="2200" i="1" spc="330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200" i="1" spc="285" dirty="0">
                <a:solidFill>
                  <a:srgbClr val="191919"/>
                </a:solidFill>
                <a:latin typeface="Times New Roman"/>
                <a:cs typeface="Times New Roman"/>
              </a:rPr>
              <a:t>cu</a:t>
            </a:r>
            <a:r>
              <a:rPr sz="2200" i="1" spc="270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200" i="1" spc="90" dirty="0">
                <a:solidFill>
                  <a:srgbClr val="191919"/>
                </a:solidFill>
                <a:latin typeface="Times New Roman"/>
                <a:cs typeface="Times New Roman"/>
              </a:rPr>
              <a:t>i</a:t>
            </a:r>
            <a:r>
              <a:rPr sz="2200" i="1" spc="270" dirty="0">
                <a:solidFill>
                  <a:srgbClr val="191919"/>
                </a:solidFill>
                <a:latin typeface="Times New Roman"/>
                <a:cs typeface="Times New Roman"/>
              </a:rPr>
              <a:t>o</a:t>
            </a:r>
            <a:r>
              <a:rPr sz="2200" i="1" spc="274" dirty="0">
                <a:solidFill>
                  <a:srgbClr val="191919"/>
                </a:solidFill>
                <a:latin typeface="Times New Roman"/>
                <a:cs typeface="Times New Roman"/>
              </a:rPr>
              <a:t>n</a:t>
            </a:r>
            <a:r>
              <a:rPr sz="2200" i="1" spc="200" dirty="0">
                <a:solidFill>
                  <a:srgbClr val="191919"/>
                </a:solidFill>
                <a:latin typeface="Times New Roman"/>
                <a:cs typeface="Times New Roman"/>
              </a:rPr>
              <a:t>?</a:t>
            </a:r>
            <a:endParaRPr sz="2200" i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4190" y="178267"/>
            <a:ext cx="9075420" cy="1508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0586"/>
            <a:r>
              <a:rPr spc="240" dirty="0"/>
              <a:t>T</a:t>
            </a:r>
            <a:r>
              <a:rPr spc="610" dirty="0"/>
              <a:t>h</a:t>
            </a:r>
            <a:r>
              <a:rPr spc="640" dirty="0"/>
              <a:t>e</a:t>
            </a:r>
            <a:r>
              <a:rPr spc="295" dirty="0"/>
              <a:t> </a:t>
            </a:r>
            <a:r>
              <a:rPr spc="725" dirty="0"/>
              <a:t>S</a:t>
            </a:r>
            <a:r>
              <a:rPr spc="355" dirty="0"/>
              <a:t>t</a:t>
            </a:r>
            <a:r>
              <a:rPr spc="390" dirty="0"/>
              <a:t>op</a:t>
            </a:r>
            <a:r>
              <a:rPr spc="260" dirty="0"/>
              <a:t>-</a:t>
            </a:r>
            <a:r>
              <a:rPr spc="660" dirty="0"/>
              <a:t>a</a:t>
            </a:r>
            <a:r>
              <a:rPr spc="610" dirty="0"/>
              <a:t>n</a:t>
            </a:r>
            <a:r>
              <a:rPr spc="365" dirty="0"/>
              <a:t>d</a:t>
            </a:r>
            <a:r>
              <a:rPr spc="245" dirty="0"/>
              <a:t>-</a:t>
            </a:r>
            <a:r>
              <a:rPr spc="430" dirty="0"/>
              <a:t>Cop</a:t>
            </a:r>
            <a:r>
              <a:rPr spc="395" dirty="0"/>
              <a:t>y</a:t>
            </a:r>
            <a:r>
              <a:rPr spc="295" dirty="0"/>
              <a:t> </a:t>
            </a:r>
            <a:r>
              <a:rPr spc="330" dirty="0"/>
              <a:t>Col</a:t>
            </a:r>
            <a:r>
              <a:rPr spc="180" dirty="0"/>
              <a:t>l</a:t>
            </a:r>
            <a:r>
              <a:rPr spc="575" dirty="0"/>
              <a:t>e</a:t>
            </a:r>
            <a:r>
              <a:rPr spc="590" dirty="0"/>
              <a:t>c</a:t>
            </a:r>
            <a:r>
              <a:rPr spc="535" dirty="0"/>
              <a:t>t</a:t>
            </a:r>
            <a:r>
              <a:rPr spc="525" dirty="0"/>
              <a:t>or</a:t>
            </a:r>
          </a:p>
        </p:txBody>
      </p:sp>
      <p:sp>
        <p:nvSpPr>
          <p:cNvPr id="3" name="object 3"/>
          <p:cNvSpPr/>
          <p:nvPr/>
        </p:nvSpPr>
        <p:spPr>
          <a:xfrm>
            <a:off x="457201" y="2743201"/>
            <a:ext cx="4572000" cy="276999"/>
          </a:xfrm>
          <a:custGeom>
            <a:avLst/>
            <a:gdLst/>
            <a:ahLst/>
            <a:cxnLst/>
            <a:rect l="l" t="t" r="r" b="b"/>
            <a:pathLst>
              <a:path w="4572000" h="457200">
                <a:moveTo>
                  <a:pt x="22860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0" y="0"/>
                </a:lnTo>
                <a:lnTo>
                  <a:pt x="4572000" y="457200"/>
                </a:lnTo>
                <a:lnTo>
                  <a:pt x="22860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56514" y="2743201"/>
            <a:ext cx="4544695" cy="276999"/>
          </a:xfrm>
          <a:custGeom>
            <a:avLst/>
            <a:gdLst/>
            <a:ahLst/>
            <a:cxnLst/>
            <a:rect l="l" t="t" r="r" b="b"/>
            <a:pathLst>
              <a:path w="4544695" h="457200">
                <a:moveTo>
                  <a:pt x="0" y="457200"/>
                </a:moveTo>
                <a:lnTo>
                  <a:pt x="4544684" y="457200"/>
                </a:lnTo>
                <a:lnTo>
                  <a:pt x="4544684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29200" y="2743201"/>
            <a:ext cx="4572000" cy="276999"/>
          </a:xfrm>
          <a:custGeom>
            <a:avLst/>
            <a:gdLst/>
            <a:ahLst/>
            <a:cxnLst/>
            <a:rect l="l" t="t" r="r" b="b"/>
            <a:pathLst>
              <a:path w="4572000" h="457200">
                <a:moveTo>
                  <a:pt x="22860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0" y="0"/>
                </a:lnTo>
                <a:lnTo>
                  <a:pt x="4572000" y="457200"/>
                </a:lnTo>
                <a:lnTo>
                  <a:pt x="22860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" y="3200401"/>
            <a:ext cx="171450" cy="276999"/>
          </a:xfrm>
          <a:custGeom>
            <a:avLst/>
            <a:gdLst/>
            <a:ahLst/>
            <a:cxnLst/>
            <a:rect l="l" t="t" r="r" b="b"/>
            <a:pathLst>
              <a:path w="171450" h="914400">
                <a:moveTo>
                  <a:pt x="171450" y="228600"/>
                </a:moveTo>
                <a:lnTo>
                  <a:pt x="57150" y="228600"/>
                </a:lnTo>
                <a:lnTo>
                  <a:pt x="57150" y="914400"/>
                </a:lnTo>
                <a:lnTo>
                  <a:pt x="171450" y="914400"/>
                </a:lnTo>
                <a:lnTo>
                  <a:pt x="171450" y="228600"/>
                </a:lnTo>
                <a:close/>
              </a:path>
              <a:path w="171450" h="914400">
                <a:moveTo>
                  <a:pt x="114300" y="0"/>
                </a:moveTo>
                <a:lnTo>
                  <a:pt x="0" y="228600"/>
                </a:lnTo>
                <a:lnTo>
                  <a:pt x="228600" y="228600"/>
                </a:lnTo>
                <a:lnTo>
                  <a:pt x="114300" y="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7200" y="3200401"/>
            <a:ext cx="228600" cy="276999"/>
          </a:xfrm>
          <a:custGeom>
            <a:avLst/>
            <a:gdLst/>
            <a:ahLst/>
            <a:cxnLst/>
            <a:rect l="l" t="t" r="r" b="b"/>
            <a:pathLst>
              <a:path w="228600" h="914400">
                <a:moveTo>
                  <a:pt x="57150" y="914400"/>
                </a:moveTo>
                <a:lnTo>
                  <a:pt x="57150" y="228600"/>
                </a:lnTo>
                <a:lnTo>
                  <a:pt x="0" y="228600"/>
                </a:lnTo>
                <a:lnTo>
                  <a:pt x="114300" y="0"/>
                </a:lnTo>
                <a:lnTo>
                  <a:pt x="228600" y="228600"/>
                </a:lnTo>
                <a:lnTo>
                  <a:pt x="171450" y="228600"/>
                </a:lnTo>
                <a:lnTo>
                  <a:pt x="171450" y="914400"/>
                </a:lnTo>
                <a:lnTo>
                  <a:pt x="57150" y="9144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200" y="3200401"/>
            <a:ext cx="0" cy="276999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5800" y="4114801"/>
            <a:ext cx="0" cy="276999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6519" y="4160011"/>
            <a:ext cx="949960" cy="659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 indent="115547">
              <a:lnSpc>
                <a:spcPts val="2578"/>
              </a:lnSpc>
            </a:pPr>
            <a:r>
              <a:rPr sz="2200" b="1" spc="175" dirty="0">
                <a:solidFill>
                  <a:srgbClr val="191919"/>
                </a:solidFill>
                <a:latin typeface="Times New Roman"/>
                <a:cs typeface="Times New Roman"/>
              </a:rPr>
              <a:t>F</a:t>
            </a:r>
            <a:r>
              <a:rPr sz="2200" b="1" spc="165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200" b="1" spc="40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200" b="1" spc="414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200" b="1" spc="23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200" b="1" spc="335" dirty="0">
                <a:solidFill>
                  <a:srgbClr val="191919"/>
                </a:solidFill>
                <a:latin typeface="Times New Roman"/>
                <a:cs typeface="Times New Roman"/>
              </a:rPr>
              <a:t>Sp</a:t>
            </a:r>
            <a:r>
              <a:rPr sz="2200" b="1" spc="29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200" b="1" spc="349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200" b="1" spc="414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029200" y="2057401"/>
            <a:ext cx="0" cy="276999"/>
          </a:xfrm>
          <a:custGeom>
            <a:avLst/>
            <a:gdLst/>
            <a:ahLst/>
            <a:cxnLst/>
            <a:rect l="l" t="t" r="r" b="b"/>
            <a:pathLst>
              <a:path h="1828800">
                <a:moveTo>
                  <a:pt x="0" y="0"/>
                </a:moveTo>
                <a:lnTo>
                  <a:pt x="0" y="1828800"/>
                </a:lnTo>
              </a:path>
            </a:pathLst>
          </a:custGeom>
          <a:ln w="5463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4190" y="178267"/>
            <a:ext cx="9075420" cy="1508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0586"/>
            <a:r>
              <a:rPr spc="240" dirty="0"/>
              <a:t>T</a:t>
            </a:r>
            <a:r>
              <a:rPr spc="610" dirty="0"/>
              <a:t>h</a:t>
            </a:r>
            <a:r>
              <a:rPr spc="640" dirty="0"/>
              <a:t>e</a:t>
            </a:r>
            <a:r>
              <a:rPr spc="295" dirty="0"/>
              <a:t> </a:t>
            </a:r>
            <a:r>
              <a:rPr spc="725" dirty="0"/>
              <a:t>S</a:t>
            </a:r>
            <a:r>
              <a:rPr spc="355" dirty="0"/>
              <a:t>t</a:t>
            </a:r>
            <a:r>
              <a:rPr spc="390" dirty="0"/>
              <a:t>op</a:t>
            </a:r>
            <a:r>
              <a:rPr spc="260" dirty="0"/>
              <a:t>-</a:t>
            </a:r>
            <a:r>
              <a:rPr spc="660" dirty="0"/>
              <a:t>a</a:t>
            </a:r>
            <a:r>
              <a:rPr spc="610" dirty="0"/>
              <a:t>n</a:t>
            </a:r>
            <a:r>
              <a:rPr spc="365" dirty="0"/>
              <a:t>d</a:t>
            </a:r>
            <a:r>
              <a:rPr spc="245" dirty="0"/>
              <a:t>-</a:t>
            </a:r>
            <a:r>
              <a:rPr spc="430" dirty="0"/>
              <a:t>Cop</a:t>
            </a:r>
            <a:r>
              <a:rPr spc="395" dirty="0"/>
              <a:t>y</a:t>
            </a:r>
            <a:r>
              <a:rPr spc="295" dirty="0"/>
              <a:t> </a:t>
            </a:r>
            <a:r>
              <a:rPr spc="330" dirty="0"/>
              <a:t>Col</a:t>
            </a:r>
            <a:r>
              <a:rPr spc="180" dirty="0"/>
              <a:t>l</a:t>
            </a:r>
            <a:r>
              <a:rPr spc="575" dirty="0"/>
              <a:t>e</a:t>
            </a:r>
            <a:r>
              <a:rPr spc="590" dirty="0"/>
              <a:t>c</a:t>
            </a:r>
            <a:r>
              <a:rPr spc="535" dirty="0"/>
              <a:t>t</a:t>
            </a:r>
            <a:r>
              <a:rPr spc="525" dirty="0"/>
              <a:t>or</a:t>
            </a:r>
          </a:p>
        </p:txBody>
      </p:sp>
      <p:sp>
        <p:nvSpPr>
          <p:cNvPr id="3" name="object 3"/>
          <p:cNvSpPr/>
          <p:nvPr/>
        </p:nvSpPr>
        <p:spPr>
          <a:xfrm>
            <a:off x="457201" y="2743201"/>
            <a:ext cx="4572000" cy="276999"/>
          </a:xfrm>
          <a:custGeom>
            <a:avLst/>
            <a:gdLst/>
            <a:ahLst/>
            <a:cxnLst/>
            <a:rect l="l" t="t" r="r" b="b"/>
            <a:pathLst>
              <a:path w="4572000" h="457200">
                <a:moveTo>
                  <a:pt x="22860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0" y="0"/>
                </a:lnTo>
                <a:lnTo>
                  <a:pt x="4572000" y="457200"/>
                </a:lnTo>
                <a:lnTo>
                  <a:pt x="22860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56514" y="2743201"/>
            <a:ext cx="4544695" cy="276999"/>
          </a:xfrm>
          <a:custGeom>
            <a:avLst/>
            <a:gdLst/>
            <a:ahLst/>
            <a:cxnLst/>
            <a:rect l="l" t="t" r="r" b="b"/>
            <a:pathLst>
              <a:path w="4544695" h="457200">
                <a:moveTo>
                  <a:pt x="0" y="457200"/>
                </a:moveTo>
                <a:lnTo>
                  <a:pt x="4544684" y="457200"/>
                </a:lnTo>
                <a:lnTo>
                  <a:pt x="4544684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29200" y="2743201"/>
            <a:ext cx="4572000" cy="276999"/>
          </a:xfrm>
          <a:custGeom>
            <a:avLst/>
            <a:gdLst/>
            <a:ahLst/>
            <a:cxnLst/>
            <a:rect l="l" t="t" r="r" b="b"/>
            <a:pathLst>
              <a:path w="4572000" h="457200">
                <a:moveTo>
                  <a:pt x="22860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0" y="0"/>
                </a:lnTo>
                <a:lnTo>
                  <a:pt x="4572000" y="457200"/>
                </a:lnTo>
                <a:lnTo>
                  <a:pt x="22860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199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7199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199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29200" y="2057401"/>
            <a:ext cx="0" cy="276999"/>
          </a:xfrm>
          <a:custGeom>
            <a:avLst/>
            <a:gdLst/>
            <a:ahLst/>
            <a:cxnLst/>
            <a:rect l="l" t="t" r="r" b="b"/>
            <a:pathLst>
              <a:path h="1828800">
                <a:moveTo>
                  <a:pt x="0" y="0"/>
                </a:moveTo>
                <a:lnTo>
                  <a:pt x="0" y="1828800"/>
                </a:lnTo>
              </a:path>
            </a:pathLst>
          </a:custGeom>
          <a:ln w="5463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43001" y="3200401"/>
            <a:ext cx="171450" cy="276999"/>
          </a:xfrm>
          <a:custGeom>
            <a:avLst/>
            <a:gdLst/>
            <a:ahLst/>
            <a:cxnLst/>
            <a:rect l="l" t="t" r="r" b="b"/>
            <a:pathLst>
              <a:path w="171450" h="914400">
                <a:moveTo>
                  <a:pt x="171450" y="228600"/>
                </a:moveTo>
                <a:lnTo>
                  <a:pt x="57150" y="228600"/>
                </a:lnTo>
                <a:lnTo>
                  <a:pt x="57150" y="914400"/>
                </a:lnTo>
                <a:lnTo>
                  <a:pt x="171450" y="914400"/>
                </a:lnTo>
                <a:lnTo>
                  <a:pt x="171450" y="228600"/>
                </a:lnTo>
                <a:close/>
              </a:path>
              <a:path w="171450" h="914400">
                <a:moveTo>
                  <a:pt x="114300" y="0"/>
                </a:moveTo>
                <a:lnTo>
                  <a:pt x="0" y="228600"/>
                </a:lnTo>
                <a:lnTo>
                  <a:pt x="228600" y="228600"/>
                </a:lnTo>
                <a:lnTo>
                  <a:pt x="114300" y="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43000" y="3200401"/>
            <a:ext cx="228600" cy="276999"/>
          </a:xfrm>
          <a:custGeom>
            <a:avLst/>
            <a:gdLst/>
            <a:ahLst/>
            <a:cxnLst/>
            <a:rect l="l" t="t" r="r" b="b"/>
            <a:pathLst>
              <a:path w="228600" h="914400">
                <a:moveTo>
                  <a:pt x="57150" y="914400"/>
                </a:moveTo>
                <a:lnTo>
                  <a:pt x="57150" y="228600"/>
                </a:lnTo>
                <a:lnTo>
                  <a:pt x="0" y="228600"/>
                </a:lnTo>
                <a:lnTo>
                  <a:pt x="114300" y="0"/>
                </a:lnTo>
                <a:lnTo>
                  <a:pt x="228600" y="228600"/>
                </a:lnTo>
                <a:lnTo>
                  <a:pt x="171450" y="228600"/>
                </a:lnTo>
                <a:lnTo>
                  <a:pt x="171450" y="914400"/>
                </a:lnTo>
                <a:lnTo>
                  <a:pt x="57150" y="9144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43000" y="3200401"/>
            <a:ext cx="0" cy="276999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71600" y="4114801"/>
            <a:ext cx="0" cy="276999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82320" y="4130801"/>
            <a:ext cx="949960" cy="659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 indent="115547">
              <a:lnSpc>
                <a:spcPts val="2578"/>
              </a:lnSpc>
            </a:pPr>
            <a:r>
              <a:rPr sz="2200" b="1" spc="175" dirty="0">
                <a:solidFill>
                  <a:srgbClr val="191919"/>
                </a:solidFill>
                <a:latin typeface="Times New Roman"/>
                <a:cs typeface="Times New Roman"/>
              </a:rPr>
              <a:t>F</a:t>
            </a:r>
            <a:r>
              <a:rPr sz="2200" b="1" spc="165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200" b="1" spc="40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200" b="1" spc="414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200" b="1" spc="23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200" b="1" spc="335" dirty="0">
                <a:solidFill>
                  <a:srgbClr val="191919"/>
                </a:solidFill>
                <a:latin typeface="Times New Roman"/>
                <a:cs typeface="Times New Roman"/>
              </a:rPr>
              <a:t>Sp</a:t>
            </a:r>
            <a:r>
              <a:rPr sz="2200" b="1" spc="29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200" b="1" spc="349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200" b="1" spc="414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4190" y="178267"/>
            <a:ext cx="9075420" cy="1508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0586"/>
            <a:r>
              <a:rPr spc="240" dirty="0"/>
              <a:t>T</a:t>
            </a:r>
            <a:r>
              <a:rPr spc="610" dirty="0"/>
              <a:t>h</a:t>
            </a:r>
            <a:r>
              <a:rPr spc="640" dirty="0"/>
              <a:t>e</a:t>
            </a:r>
            <a:r>
              <a:rPr spc="295" dirty="0"/>
              <a:t> </a:t>
            </a:r>
            <a:r>
              <a:rPr spc="725" dirty="0"/>
              <a:t>S</a:t>
            </a:r>
            <a:r>
              <a:rPr spc="355" dirty="0"/>
              <a:t>t</a:t>
            </a:r>
            <a:r>
              <a:rPr spc="390" dirty="0"/>
              <a:t>op</a:t>
            </a:r>
            <a:r>
              <a:rPr spc="260" dirty="0"/>
              <a:t>-</a:t>
            </a:r>
            <a:r>
              <a:rPr spc="660" dirty="0"/>
              <a:t>a</a:t>
            </a:r>
            <a:r>
              <a:rPr spc="610" dirty="0"/>
              <a:t>n</a:t>
            </a:r>
            <a:r>
              <a:rPr spc="365" dirty="0"/>
              <a:t>d</a:t>
            </a:r>
            <a:r>
              <a:rPr spc="245" dirty="0"/>
              <a:t>-</a:t>
            </a:r>
            <a:r>
              <a:rPr spc="430" dirty="0"/>
              <a:t>Cop</a:t>
            </a:r>
            <a:r>
              <a:rPr spc="395" dirty="0"/>
              <a:t>y</a:t>
            </a:r>
            <a:r>
              <a:rPr spc="295" dirty="0"/>
              <a:t> </a:t>
            </a:r>
            <a:r>
              <a:rPr spc="330" dirty="0"/>
              <a:t>Col</a:t>
            </a:r>
            <a:r>
              <a:rPr spc="180" dirty="0"/>
              <a:t>l</a:t>
            </a:r>
            <a:r>
              <a:rPr spc="575" dirty="0"/>
              <a:t>e</a:t>
            </a:r>
            <a:r>
              <a:rPr spc="590" dirty="0"/>
              <a:t>c</a:t>
            </a:r>
            <a:r>
              <a:rPr spc="535" dirty="0"/>
              <a:t>t</a:t>
            </a:r>
            <a:r>
              <a:rPr spc="525" dirty="0"/>
              <a:t>or</a:t>
            </a:r>
          </a:p>
        </p:txBody>
      </p:sp>
      <p:sp>
        <p:nvSpPr>
          <p:cNvPr id="3" name="object 3"/>
          <p:cNvSpPr/>
          <p:nvPr/>
        </p:nvSpPr>
        <p:spPr>
          <a:xfrm>
            <a:off x="457201" y="2743201"/>
            <a:ext cx="4572000" cy="276999"/>
          </a:xfrm>
          <a:custGeom>
            <a:avLst/>
            <a:gdLst/>
            <a:ahLst/>
            <a:cxnLst/>
            <a:rect l="l" t="t" r="r" b="b"/>
            <a:pathLst>
              <a:path w="4572000" h="457200">
                <a:moveTo>
                  <a:pt x="22860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0" y="0"/>
                </a:lnTo>
                <a:lnTo>
                  <a:pt x="4572000" y="457200"/>
                </a:lnTo>
                <a:lnTo>
                  <a:pt x="22860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56514" y="2743201"/>
            <a:ext cx="4544695" cy="276999"/>
          </a:xfrm>
          <a:custGeom>
            <a:avLst/>
            <a:gdLst/>
            <a:ahLst/>
            <a:cxnLst/>
            <a:rect l="l" t="t" r="r" b="b"/>
            <a:pathLst>
              <a:path w="4544695" h="457200">
                <a:moveTo>
                  <a:pt x="0" y="457200"/>
                </a:moveTo>
                <a:lnTo>
                  <a:pt x="4544684" y="457200"/>
                </a:lnTo>
                <a:lnTo>
                  <a:pt x="4544684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29200" y="2743201"/>
            <a:ext cx="4572000" cy="276999"/>
          </a:xfrm>
          <a:custGeom>
            <a:avLst/>
            <a:gdLst/>
            <a:ahLst/>
            <a:cxnLst/>
            <a:rect l="l" t="t" r="r" b="b"/>
            <a:pathLst>
              <a:path w="4572000" h="457200">
                <a:moveTo>
                  <a:pt x="22860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0" y="0"/>
                </a:lnTo>
                <a:lnTo>
                  <a:pt x="4572000" y="457200"/>
                </a:lnTo>
                <a:lnTo>
                  <a:pt x="22860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199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30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430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199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7199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29200" y="2057401"/>
            <a:ext cx="0" cy="276999"/>
          </a:xfrm>
          <a:custGeom>
            <a:avLst/>
            <a:gdLst/>
            <a:ahLst/>
            <a:cxnLst/>
            <a:rect l="l" t="t" r="r" b="b"/>
            <a:pathLst>
              <a:path h="1828800">
                <a:moveTo>
                  <a:pt x="0" y="0"/>
                </a:moveTo>
                <a:lnTo>
                  <a:pt x="0" y="1828800"/>
                </a:lnTo>
              </a:path>
            </a:pathLst>
          </a:custGeom>
          <a:ln w="5463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28802" y="3200401"/>
            <a:ext cx="171450" cy="276999"/>
          </a:xfrm>
          <a:custGeom>
            <a:avLst/>
            <a:gdLst/>
            <a:ahLst/>
            <a:cxnLst/>
            <a:rect l="l" t="t" r="r" b="b"/>
            <a:pathLst>
              <a:path w="171450" h="914400">
                <a:moveTo>
                  <a:pt x="171450" y="228600"/>
                </a:moveTo>
                <a:lnTo>
                  <a:pt x="57150" y="228600"/>
                </a:lnTo>
                <a:lnTo>
                  <a:pt x="57150" y="914400"/>
                </a:lnTo>
                <a:lnTo>
                  <a:pt x="171450" y="914400"/>
                </a:lnTo>
                <a:lnTo>
                  <a:pt x="171450" y="228600"/>
                </a:lnTo>
                <a:close/>
              </a:path>
              <a:path w="171450" h="914400">
                <a:moveTo>
                  <a:pt x="114300" y="0"/>
                </a:moveTo>
                <a:lnTo>
                  <a:pt x="0" y="228600"/>
                </a:lnTo>
                <a:lnTo>
                  <a:pt x="228600" y="228600"/>
                </a:lnTo>
                <a:lnTo>
                  <a:pt x="114300" y="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28801" y="3200401"/>
            <a:ext cx="228600" cy="276999"/>
          </a:xfrm>
          <a:custGeom>
            <a:avLst/>
            <a:gdLst/>
            <a:ahLst/>
            <a:cxnLst/>
            <a:rect l="l" t="t" r="r" b="b"/>
            <a:pathLst>
              <a:path w="228600" h="914400">
                <a:moveTo>
                  <a:pt x="57150" y="914400"/>
                </a:moveTo>
                <a:lnTo>
                  <a:pt x="57150" y="228600"/>
                </a:lnTo>
                <a:lnTo>
                  <a:pt x="0" y="228600"/>
                </a:lnTo>
                <a:lnTo>
                  <a:pt x="114300" y="0"/>
                </a:lnTo>
                <a:lnTo>
                  <a:pt x="228600" y="228600"/>
                </a:lnTo>
                <a:lnTo>
                  <a:pt x="171450" y="228600"/>
                </a:lnTo>
                <a:lnTo>
                  <a:pt x="171450" y="914400"/>
                </a:lnTo>
                <a:lnTo>
                  <a:pt x="57150" y="9144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28800" y="3200401"/>
            <a:ext cx="0" cy="276999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57400" y="4114801"/>
            <a:ext cx="0" cy="276999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468121" y="4130801"/>
            <a:ext cx="949960" cy="659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 indent="115547">
              <a:lnSpc>
                <a:spcPts val="2578"/>
              </a:lnSpc>
            </a:pPr>
            <a:r>
              <a:rPr sz="2200" b="1" spc="175" dirty="0">
                <a:solidFill>
                  <a:srgbClr val="191919"/>
                </a:solidFill>
                <a:latin typeface="Times New Roman"/>
                <a:cs typeface="Times New Roman"/>
              </a:rPr>
              <a:t>F</a:t>
            </a:r>
            <a:r>
              <a:rPr sz="2200" b="1" spc="165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200" b="1" spc="40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200" b="1" spc="414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200" b="1" spc="23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200" b="1" spc="335" dirty="0">
                <a:solidFill>
                  <a:srgbClr val="191919"/>
                </a:solidFill>
                <a:latin typeface="Times New Roman"/>
                <a:cs typeface="Times New Roman"/>
              </a:rPr>
              <a:t>Sp</a:t>
            </a:r>
            <a:r>
              <a:rPr sz="2200" b="1" spc="29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200" b="1" spc="349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200" b="1" spc="414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4190" y="178267"/>
            <a:ext cx="9075420" cy="1508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0586"/>
            <a:r>
              <a:rPr spc="240" dirty="0"/>
              <a:t>T</a:t>
            </a:r>
            <a:r>
              <a:rPr spc="610" dirty="0"/>
              <a:t>h</a:t>
            </a:r>
            <a:r>
              <a:rPr spc="640" dirty="0"/>
              <a:t>e</a:t>
            </a:r>
            <a:r>
              <a:rPr spc="295" dirty="0"/>
              <a:t> </a:t>
            </a:r>
            <a:r>
              <a:rPr spc="725" dirty="0"/>
              <a:t>S</a:t>
            </a:r>
            <a:r>
              <a:rPr spc="355" dirty="0"/>
              <a:t>t</a:t>
            </a:r>
            <a:r>
              <a:rPr spc="390" dirty="0"/>
              <a:t>op</a:t>
            </a:r>
            <a:r>
              <a:rPr spc="260" dirty="0"/>
              <a:t>-</a:t>
            </a:r>
            <a:r>
              <a:rPr spc="660" dirty="0"/>
              <a:t>a</a:t>
            </a:r>
            <a:r>
              <a:rPr spc="610" dirty="0"/>
              <a:t>n</a:t>
            </a:r>
            <a:r>
              <a:rPr spc="365" dirty="0"/>
              <a:t>d</a:t>
            </a:r>
            <a:r>
              <a:rPr spc="245" dirty="0"/>
              <a:t>-</a:t>
            </a:r>
            <a:r>
              <a:rPr spc="430" dirty="0"/>
              <a:t>Cop</a:t>
            </a:r>
            <a:r>
              <a:rPr spc="395" dirty="0"/>
              <a:t>y</a:t>
            </a:r>
            <a:r>
              <a:rPr spc="295" dirty="0"/>
              <a:t> </a:t>
            </a:r>
            <a:r>
              <a:rPr spc="330" dirty="0"/>
              <a:t>Col</a:t>
            </a:r>
            <a:r>
              <a:rPr spc="180" dirty="0"/>
              <a:t>l</a:t>
            </a:r>
            <a:r>
              <a:rPr spc="575" dirty="0"/>
              <a:t>e</a:t>
            </a:r>
            <a:r>
              <a:rPr spc="590" dirty="0"/>
              <a:t>c</a:t>
            </a:r>
            <a:r>
              <a:rPr spc="535" dirty="0"/>
              <a:t>t</a:t>
            </a:r>
            <a:r>
              <a:rPr spc="525" dirty="0"/>
              <a:t>or</a:t>
            </a:r>
          </a:p>
        </p:txBody>
      </p:sp>
      <p:sp>
        <p:nvSpPr>
          <p:cNvPr id="3" name="object 3"/>
          <p:cNvSpPr/>
          <p:nvPr/>
        </p:nvSpPr>
        <p:spPr>
          <a:xfrm>
            <a:off x="457201" y="2743201"/>
            <a:ext cx="4572000" cy="276999"/>
          </a:xfrm>
          <a:custGeom>
            <a:avLst/>
            <a:gdLst/>
            <a:ahLst/>
            <a:cxnLst/>
            <a:rect l="l" t="t" r="r" b="b"/>
            <a:pathLst>
              <a:path w="4572000" h="457200">
                <a:moveTo>
                  <a:pt x="22860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0" y="0"/>
                </a:lnTo>
                <a:lnTo>
                  <a:pt x="4572000" y="457200"/>
                </a:lnTo>
                <a:lnTo>
                  <a:pt x="22860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56514" y="2743201"/>
            <a:ext cx="4544695" cy="276999"/>
          </a:xfrm>
          <a:custGeom>
            <a:avLst/>
            <a:gdLst/>
            <a:ahLst/>
            <a:cxnLst/>
            <a:rect l="l" t="t" r="r" b="b"/>
            <a:pathLst>
              <a:path w="4544695" h="457200">
                <a:moveTo>
                  <a:pt x="0" y="457200"/>
                </a:moveTo>
                <a:lnTo>
                  <a:pt x="4544684" y="457200"/>
                </a:lnTo>
                <a:lnTo>
                  <a:pt x="4544684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29200" y="2743201"/>
            <a:ext cx="4572000" cy="276999"/>
          </a:xfrm>
          <a:custGeom>
            <a:avLst/>
            <a:gdLst/>
            <a:ahLst/>
            <a:cxnLst/>
            <a:rect l="l" t="t" r="r" b="b"/>
            <a:pathLst>
              <a:path w="4572000" h="457200">
                <a:moveTo>
                  <a:pt x="22860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0" y="0"/>
                </a:lnTo>
                <a:lnTo>
                  <a:pt x="4572000" y="457200"/>
                </a:lnTo>
                <a:lnTo>
                  <a:pt x="22860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199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30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430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199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7199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29200" y="2057401"/>
            <a:ext cx="0" cy="276999"/>
          </a:xfrm>
          <a:custGeom>
            <a:avLst/>
            <a:gdLst/>
            <a:ahLst/>
            <a:cxnLst/>
            <a:rect l="l" t="t" r="r" b="b"/>
            <a:pathLst>
              <a:path h="1828800">
                <a:moveTo>
                  <a:pt x="0" y="0"/>
                </a:moveTo>
                <a:lnTo>
                  <a:pt x="0" y="1828800"/>
                </a:lnTo>
              </a:path>
            </a:pathLst>
          </a:custGeom>
          <a:ln w="5463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69950" y="3200401"/>
            <a:ext cx="615950" cy="276999"/>
          </a:xfrm>
          <a:custGeom>
            <a:avLst/>
            <a:gdLst/>
            <a:ahLst/>
            <a:cxnLst/>
            <a:rect l="l" t="t" r="r" b="b"/>
            <a:pathLst>
              <a:path w="615950" h="218439">
                <a:moveTo>
                  <a:pt x="615950" y="0"/>
                </a:moveTo>
                <a:lnTo>
                  <a:pt x="612733" y="38491"/>
                </a:lnTo>
                <a:lnTo>
                  <a:pt x="588586" y="103320"/>
                </a:lnTo>
                <a:lnTo>
                  <a:pt x="544353" y="152737"/>
                </a:lnTo>
                <a:lnTo>
                  <a:pt x="484271" y="187695"/>
                </a:lnTo>
                <a:lnTo>
                  <a:pt x="412576" y="209147"/>
                </a:lnTo>
                <a:lnTo>
                  <a:pt x="373697" y="215106"/>
                </a:lnTo>
                <a:lnTo>
                  <a:pt x="333504" y="218045"/>
                </a:lnTo>
                <a:lnTo>
                  <a:pt x="292526" y="218084"/>
                </a:lnTo>
                <a:lnTo>
                  <a:pt x="251293" y="215341"/>
                </a:lnTo>
                <a:lnTo>
                  <a:pt x="210334" y="209937"/>
                </a:lnTo>
                <a:lnTo>
                  <a:pt x="170180" y="201989"/>
                </a:lnTo>
                <a:lnTo>
                  <a:pt x="131358" y="191617"/>
                </a:lnTo>
                <a:lnTo>
                  <a:pt x="94400" y="178940"/>
                </a:lnTo>
                <a:lnTo>
                  <a:pt x="28191" y="147147"/>
                </a:lnTo>
                <a:lnTo>
                  <a:pt x="0" y="1282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00100" y="3200401"/>
            <a:ext cx="127000" cy="276999"/>
          </a:xfrm>
          <a:custGeom>
            <a:avLst/>
            <a:gdLst/>
            <a:ahLst/>
            <a:cxnLst/>
            <a:rect l="l" t="t" r="r" b="b"/>
            <a:pathLst>
              <a:path w="127000" h="167639">
                <a:moveTo>
                  <a:pt x="0" y="0"/>
                </a:moveTo>
                <a:lnTo>
                  <a:pt x="33019" y="167639"/>
                </a:lnTo>
                <a:lnTo>
                  <a:pt x="127000" y="1143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28802" y="3200401"/>
            <a:ext cx="171450" cy="276999"/>
          </a:xfrm>
          <a:custGeom>
            <a:avLst/>
            <a:gdLst/>
            <a:ahLst/>
            <a:cxnLst/>
            <a:rect l="l" t="t" r="r" b="b"/>
            <a:pathLst>
              <a:path w="171450" h="914400">
                <a:moveTo>
                  <a:pt x="171450" y="228600"/>
                </a:moveTo>
                <a:lnTo>
                  <a:pt x="57150" y="228600"/>
                </a:lnTo>
                <a:lnTo>
                  <a:pt x="57150" y="914400"/>
                </a:lnTo>
                <a:lnTo>
                  <a:pt x="171450" y="914400"/>
                </a:lnTo>
                <a:lnTo>
                  <a:pt x="171450" y="228600"/>
                </a:lnTo>
                <a:close/>
              </a:path>
              <a:path w="171450" h="914400">
                <a:moveTo>
                  <a:pt x="114300" y="0"/>
                </a:moveTo>
                <a:lnTo>
                  <a:pt x="0" y="228600"/>
                </a:lnTo>
                <a:lnTo>
                  <a:pt x="228600" y="228600"/>
                </a:lnTo>
                <a:lnTo>
                  <a:pt x="114300" y="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828801" y="3200401"/>
            <a:ext cx="228600" cy="276999"/>
          </a:xfrm>
          <a:custGeom>
            <a:avLst/>
            <a:gdLst/>
            <a:ahLst/>
            <a:cxnLst/>
            <a:rect l="l" t="t" r="r" b="b"/>
            <a:pathLst>
              <a:path w="228600" h="914400">
                <a:moveTo>
                  <a:pt x="57150" y="914400"/>
                </a:moveTo>
                <a:lnTo>
                  <a:pt x="57150" y="228600"/>
                </a:lnTo>
                <a:lnTo>
                  <a:pt x="0" y="228600"/>
                </a:lnTo>
                <a:lnTo>
                  <a:pt x="114300" y="0"/>
                </a:lnTo>
                <a:lnTo>
                  <a:pt x="228600" y="228600"/>
                </a:lnTo>
                <a:lnTo>
                  <a:pt x="171450" y="228600"/>
                </a:lnTo>
                <a:lnTo>
                  <a:pt x="171450" y="914400"/>
                </a:lnTo>
                <a:lnTo>
                  <a:pt x="57150" y="9144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28800" y="3200401"/>
            <a:ext cx="0" cy="276999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57400" y="4114801"/>
            <a:ext cx="0" cy="276999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468121" y="4130801"/>
            <a:ext cx="949960" cy="659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 indent="115547">
              <a:lnSpc>
                <a:spcPts val="2578"/>
              </a:lnSpc>
            </a:pPr>
            <a:r>
              <a:rPr sz="2200" b="1" spc="175" dirty="0">
                <a:solidFill>
                  <a:srgbClr val="191919"/>
                </a:solidFill>
                <a:latin typeface="Times New Roman"/>
                <a:cs typeface="Times New Roman"/>
              </a:rPr>
              <a:t>F</a:t>
            </a:r>
            <a:r>
              <a:rPr sz="2200" b="1" spc="165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200" b="1" spc="40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200" b="1" spc="414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200" b="1" spc="23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200" b="1" spc="335" dirty="0">
                <a:solidFill>
                  <a:srgbClr val="191919"/>
                </a:solidFill>
                <a:latin typeface="Times New Roman"/>
                <a:cs typeface="Times New Roman"/>
              </a:rPr>
              <a:t>Sp</a:t>
            </a:r>
            <a:r>
              <a:rPr sz="2200" b="1" spc="29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200" b="1" spc="349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200" b="1" spc="414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4190" y="178267"/>
            <a:ext cx="9075420" cy="1508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0586"/>
            <a:r>
              <a:rPr spc="240" dirty="0"/>
              <a:t>T</a:t>
            </a:r>
            <a:r>
              <a:rPr spc="610" dirty="0"/>
              <a:t>h</a:t>
            </a:r>
            <a:r>
              <a:rPr spc="640" dirty="0"/>
              <a:t>e</a:t>
            </a:r>
            <a:r>
              <a:rPr spc="295" dirty="0"/>
              <a:t> </a:t>
            </a:r>
            <a:r>
              <a:rPr spc="725" dirty="0"/>
              <a:t>S</a:t>
            </a:r>
            <a:r>
              <a:rPr spc="355" dirty="0"/>
              <a:t>t</a:t>
            </a:r>
            <a:r>
              <a:rPr spc="390" dirty="0"/>
              <a:t>op</a:t>
            </a:r>
            <a:r>
              <a:rPr spc="260" dirty="0"/>
              <a:t>-</a:t>
            </a:r>
            <a:r>
              <a:rPr spc="660" dirty="0"/>
              <a:t>a</a:t>
            </a:r>
            <a:r>
              <a:rPr spc="610" dirty="0"/>
              <a:t>n</a:t>
            </a:r>
            <a:r>
              <a:rPr spc="365" dirty="0"/>
              <a:t>d</a:t>
            </a:r>
            <a:r>
              <a:rPr spc="245" dirty="0"/>
              <a:t>-</a:t>
            </a:r>
            <a:r>
              <a:rPr spc="430" dirty="0"/>
              <a:t>Cop</a:t>
            </a:r>
            <a:r>
              <a:rPr spc="395" dirty="0"/>
              <a:t>y</a:t>
            </a:r>
            <a:r>
              <a:rPr spc="295" dirty="0"/>
              <a:t> </a:t>
            </a:r>
            <a:r>
              <a:rPr spc="330" dirty="0"/>
              <a:t>Col</a:t>
            </a:r>
            <a:r>
              <a:rPr spc="180" dirty="0"/>
              <a:t>l</a:t>
            </a:r>
            <a:r>
              <a:rPr spc="575" dirty="0"/>
              <a:t>e</a:t>
            </a:r>
            <a:r>
              <a:rPr spc="590" dirty="0"/>
              <a:t>c</a:t>
            </a:r>
            <a:r>
              <a:rPr spc="535" dirty="0"/>
              <a:t>t</a:t>
            </a:r>
            <a:r>
              <a:rPr spc="525" dirty="0"/>
              <a:t>or</a:t>
            </a:r>
          </a:p>
        </p:txBody>
      </p:sp>
      <p:sp>
        <p:nvSpPr>
          <p:cNvPr id="3" name="object 3"/>
          <p:cNvSpPr/>
          <p:nvPr/>
        </p:nvSpPr>
        <p:spPr>
          <a:xfrm>
            <a:off x="457201" y="2743201"/>
            <a:ext cx="4572000" cy="276999"/>
          </a:xfrm>
          <a:custGeom>
            <a:avLst/>
            <a:gdLst/>
            <a:ahLst/>
            <a:cxnLst/>
            <a:rect l="l" t="t" r="r" b="b"/>
            <a:pathLst>
              <a:path w="4572000" h="457200">
                <a:moveTo>
                  <a:pt x="22860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0" y="0"/>
                </a:lnTo>
                <a:lnTo>
                  <a:pt x="4572000" y="457200"/>
                </a:lnTo>
                <a:lnTo>
                  <a:pt x="22860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56514" y="2743201"/>
            <a:ext cx="4544695" cy="276999"/>
          </a:xfrm>
          <a:custGeom>
            <a:avLst/>
            <a:gdLst/>
            <a:ahLst/>
            <a:cxnLst/>
            <a:rect l="l" t="t" r="r" b="b"/>
            <a:pathLst>
              <a:path w="4544695" h="457200">
                <a:moveTo>
                  <a:pt x="0" y="457200"/>
                </a:moveTo>
                <a:lnTo>
                  <a:pt x="4544684" y="457200"/>
                </a:lnTo>
                <a:lnTo>
                  <a:pt x="4544684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29200" y="2743201"/>
            <a:ext cx="4572000" cy="276999"/>
          </a:xfrm>
          <a:custGeom>
            <a:avLst/>
            <a:gdLst/>
            <a:ahLst/>
            <a:cxnLst/>
            <a:rect l="l" t="t" r="r" b="b"/>
            <a:pathLst>
              <a:path w="4572000" h="457200">
                <a:moveTo>
                  <a:pt x="22860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0" y="0"/>
                </a:lnTo>
                <a:lnTo>
                  <a:pt x="4572000" y="457200"/>
                </a:lnTo>
                <a:lnTo>
                  <a:pt x="22860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199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30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430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199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7199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288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288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146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146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29200" y="2057401"/>
            <a:ext cx="0" cy="276999"/>
          </a:xfrm>
          <a:custGeom>
            <a:avLst/>
            <a:gdLst/>
            <a:ahLst/>
            <a:cxnLst/>
            <a:rect l="l" t="t" r="r" b="b"/>
            <a:pathLst>
              <a:path h="1828800">
                <a:moveTo>
                  <a:pt x="0" y="0"/>
                </a:moveTo>
                <a:lnTo>
                  <a:pt x="0" y="1828800"/>
                </a:lnTo>
              </a:path>
            </a:pathLst>
          </a:custGeom>
          <a:ln w="5463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69950" y="3200401"/>
            <a:ext cx="615950" cy="276999"/>
          </a:xfrm>
          <a:custGeom>
            <a:avLst/>
            <a:gdLst/>
            <a:ahLst/>
            <a:cxnLst/>
            <a:rect l="l" t="t" r="r" b="b"/>
            <a:pathLst>
              <a:path w="615950" h="218439">
                <a:moveTo>
                  <a:pt x="615950" y="0"/>
                </a:moveTo>
                <a:lnTo>
                  <a:pt x="612733" y="38491"/>
                </a:lnTo>
                <a:lnTo>
                  <a:pt x="588586" y="103320"/>
                </a:lnTo>
                <a:lnTo>
                  <a:pt x="544353" y="152737"/>
                </a:lnTo>
                <a:lnTo>
                  <a:pt x="484271" y="187695"/>
                </a:lnTo>
                <a:lnTo>
                  <a:pt x="412576" y="209147"/>
                </a:lnTo>
                <a:lnTo>
                  <a:pt x="373697" y="215106"/>
                </a:lnTo>
                <a:lnTo>
                  <a:pt x="333504" y="218045"/>
                </a:lnTo>
                <a:lnTo>
                  <a:pt x="292526" y="218084"/>
                </a:lnTo>
                <a:lnTo>
                  <a:pt x="251293" y="215341"/>
                </a:lnTo>
                <a:lnTo>
                  <a:pt x="210334" y="209937"/>
                </a:lnTo>
                <a:lnTo>
                  <a:pt x="170180" y="201989"/>
                </a:lnTo>
                <a:lnTo>
                  <a:pt x="131358" y="191617"/>
                </a:lnTo>
                <a:lnTo>
                  <a:pt x="94400" y="178940"/>
                </a:lnTo>
                <a:lnTo>
                  <a:pt x="28191" y="147147"/>
                </a:lnTo>
                <a:lnTo>
                  <a:pt x="0" y="1282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00100" y="3200401"/>
            <a:ext cx="127000" cy="276999"/>
          </a:xfrm>
          <a:custGeom>
            <a:avLst/>
            <a:gdLst/>
            <a:ahLst/>
            <a:cxnLst/>
            <a:rect l="l" t="t" r="r" b="b"/>
            <a:pathLst>
              <a:path w="127000" h="167639">
                <a:moveTo>
                  <a:pt x="0" y="0"/>
                </a:moveTo>
                <a:lnTo>
                  <a:pt x="33019" y="167639"/>
                </a:lnTo>
                <a:lnTo>
                  <a:pt x="127000" y="1143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71800" y="3200401"/>
            <a:ext cx="171450" cy="276999"/>
          </a:xfrm>
          <a:custGeom>
            <a:avLst/>
            <a:gdLst/>
            <a:ahLst/>
            <a:cxnLst/>
            <a:rect l="l" t="t" r="r" b="b"/>
            <a:pathLst>
              <a:path w="171450" h="914400">
                <a:moveTo>
                  <a:pt x="171450" y="228600"/>
                </a:moveTo>
                <a:lnTo>
                  <a:pt x="57150" y="228600"/>
                </a:lnTo>
                <a:lnTo>
                  <a:pt x="57150" y="914400"/>
                </a:lnTo>
                <a:lnTo>
                  <a:pt x="171450" y="914400"/>
                </a:lnTo>
                <a:lnTo>
                  <a:pt x="171450" y="228600"/>
                </a:lnTo>
                <a:close/>
              </a:path>
              <a:path w="171450" h="914400">
                <a:moveTo>
                  <a:pt x="114300" y="0"/>
                </a:moveTo>
                <a:lnTo>
                  <a:pt x="0" y="228600"/>
                </a:lnTo>
                <a:lnTo>
                  <a:pt x="228600" y="228600"/>
                </a:lnTo>
                <a:lnTo>
                  <a:pt x="114300" y="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71800" y="3200401"/>
            <a:ext cx="228600" cy="276999"/>
          </a:xfrm>
          <a:custGeom>
            <a:avLst/>
            <a:gdLst/>
            <a:ahLst/>
            <a:cxnLst/>
            <a:rect l="l" t="t" r="r" b="b"/>
            <a:pathLst>
              <a:path w="228600" h="914400">
                <a:moveTo>
                  <a:pt x="57150" y="914400"/>
                </a:moveTo>
                <a:lnTo>
                  <a:pt x="57150" y="228600"/>
                </a:lnTo>
                <a:lnTo>
                  <a:pt x="0" y="228600"/>
                </a:lnTo>
                <a:lnTo>
                  <a:pt x="114300" y="0"/>
                </a:lnTo>
                <a:lnTo>
                  <a:pt x="228600" y="228600"/>
                </a:lnTo>
                <a:lnTo>
                  <a:pt x="171450" y="228600"/>
                </a:lnTo>
                <a:lnTo>
                  <a:pt x="171450" y="914400"/>
                </a:lnTo>
                <a:lnTo>
                  <a:pt x="57150" y="9144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71800" y="3200401"/>
            <a:ext cx="0" cy="276999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00400" y="4114801"/>
            <a:ext cx="0" cy="276999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611120" y="4160011"/>
            <a:ext cx="949960" cy="659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 indent="115547">
              <a:lnSpc>
                <a:spcPts val="2578"/>
              </a:lnSpc>
            </a:pPr>
            <a:r>
              <a:rPr sz="2200" b="1" spc="175" dirty="0">
                <a:solidFill>
                  <a:srgbClr val="191919"/>
                </a:solidFill>
                <a:latin typeface="Times New Roman"/>
                <a:cs typeface="Times New Roman"/>
              </a:rPr>
              <a:t>F</a:t>
            </a:r>
            <a:r>
              <a:rPr sz="2200" b="1" spc="165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200" b="1" spc="40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200" b="1" spc="414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200" b="1" spc="23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200" b="1" spc="335" dirty="0">
                <a:solidFill>
                  <a:srgbClr val="191919"/>
                </a:solidFill>
                <a:latin typeface="Times New Roman"/>
                <a:cs typeface="Times New Roman"/>
              </a:rPr>
              <a:t>Sp</a:t>
            </a:r>
            <a:r>
              <a:rPr sz="2200" b="1" spc="29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200" b="1" spc="349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200" b="1" spc="414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4190" y="178267"/>
            <a:ext cx="9075420" cy="1508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0586"/>
            <a:r>
              <a:rPr spc="240" dirty="0"/>
              <a:t>T</a:t>
            </a:r>
            <a:r>
              <a:rPr spc="610" dirty="0"/>
              <a:t>h</a:t>
            </a:r>
            <a:r>
              <a:rPr spc="640" dirty="0"/>
              <a:t>e</a:t>
            </a:r>
            <a:r>
              <a:rPr spc="295" dirty="0"/>
              <a:t> </a:t>
            </a:r>
            <a:r>
              <a:rPr spc="725" dirty="0"/>
              <a:t>S</a:t>
            </a:r>
            <a:r>
              <a:rPr spc="355" dirty="0"/>
              <a:t>t</a:t>
            </a:r>
            <a:r>
              <a:rPr spc="390" dirty="0"/>
              <a:t>op</a:t>
            </a:r>
            <a:r>
              <a:rPr spc="260" dirty="0"/>
              <a:t>-</a:t>
            </a:r>
            <a:r>
              <a:rPr spc="660" dirty="0"/>
              <a:t>a</a:t>
            </a:r>
            <a:r>
              <a:rPr spc="610" dirty="0"/>
              <a:t>n</a:t>
            </a:r>
            <a:r>
              <a:rPr spc="365" dirty="0"/>
              <a:t>d</a:t>
            </a:r>
            <a:r>
              <a:rPr spc="245" dirty="0"/>
              <a:t>-</a:t>
            </a:r>
            <a:r>
              <a:rPr spc="430" dirty="0"/>
              <a:t>Cop</a:t>
            </a:r>
            <a:r>
              <a:rPr spc="395" dirty="0"/>
              <a:t>y</a:t>
            </a:r>
            <a:r>
              <a:rPr spc="295" dirty="0"/>
              <a:t> </a:t>
            </a:r>
            <a:r>
              <a:rPr spc="330" dirty="0"/>
              <a:t>Col</a:t>
            </a:r>
            <a:r>
              <a:rPr spc="180" dirty="0"/>
              <a:t>l</a:t>
            </a:r>
            <a:r>
              <a:rPr spc="575" dirty="0"/>
              <a:t>e</a:t>
            </a:r>
            <a:r>
              <a:rPr spc="590" dirty="0"/>
              <a:t>c</a:t>
            </a:r>
            <a:r>
              <a:rPr spc="535" dirty="0"/>
              <a:t>t</a:t>
            </a:r>
            <a:r>
              <a:rPr spc="525" dirty="0"/>
              <a:t>or</a:t>
            </a:r>
          </a:p>
        </p:txBody>
      </p:sp>
      <p:sp>
        <p:nvSpPr>
          <p:cNvPr id="3" name="object 3"/>
          <p:cNvSpPr/>
          <p:nvPr/>
        </p:nvSpPr>
        <p:spPr>
          <a:xfrm>
            <a:off x="457201" y="2743201"/>
            <a:ext cx="4572000" cy="276999"/>
          </a:xfrm>
          <a:custGeom>
            <a:avLst/>
            <a:gdLst/>
            <a:ahLst/>
            <a:cxnLst/>
            <a:rect l="l" t="t" r="r" b="b"/>
            <a:pathLst>
              <a:path w="4572000" h="457200">
                <a:moveTo>
                  <a:pt x="22860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0" y="0"/>
                </a:lnTo>
                <a:lnTo>
                  <a:pt x="4572000" y="457200"/>
                </a:lnTo>
                <a:lnTo>
                  <a:pt x="22860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56514" y="2743201"/>
            <a:ext cx="4544695" cy="276999"/>
          </a:xfrm>
          <a:custGeom>
            <a:avLst/>
            <a:gdLst/>
            <a:ahLst/>
            <a:cxnLst/>
            <a:rect l="l" t="t" r="r" b="b"/>
            <a:pathLst>
              <a:path w="4544695" h="457200">
                <a:moveTo>
                  <a:pt x="0" y="457200"/>
                </a:moveTo>
                <a:lnTo>
                  <a:pt x="4544684" y="457200"/>
                </a:lnTo>
                <a:lnTo>
                  <a:pt x="4544684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29200" y="2743201"/>
            <a:ext cx="4572000" cy="276999"/>
          </a:xfrm>
          <a:custGeom>
            <a:avLst/>
            <a:gdLst/>
            <a:ahLst/>
            <a:cxnLst/>
            <a:rect l="l" t="t" r="r" b="b"/>
            <a:pathLst>
              <a:path w="4572000" h="457200">
                <a:moveTo>
                  <a:pt x="22860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0" y="0"/>
                </a:lnTo>
                <a:lnTo>
                  <a:pt x="4572000" y="457200"/>
                </a:lnTo>
                <a:lnTo>
                  <a:pt x="22860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199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30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430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199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7199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288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288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146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146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29200" y="2057401"/>
            <a:ext cx="0" cy="276999"/>
          </a:xfrm>
          <a:custGeom>
            <a:avLst/>
            <a:gdLst/>
            <a:ahLst/>
            <a:cxnLst/>
            <a:rect l="l" t="t" r="r" b="b"/>
            <a:pathLst>
              <a:path h="1828800">
                <a:moveTo>
                  <a:pt x="0" y="0"/>
                </a:moveTo>
                <a:lnTo>
                  <a:pt x="0" y="1828800"/>
                </a:lnTo>
              </a:path>
            </a:pathLst>
          </a:custGeom>
          <a:ln w="5463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00100" y="2527192"/>
            <a:ext cx="1282700" cy="276999"/>
          </a:xfrm>
          <a:custGeom>
            <a:avLst/>
            <a:gdLst/>
            <a:ahLst/>
            <a:cxnLst/>
            <a:rect l="l" t="t" r="r" b="b"/>
            <a:pathLst>
              <a:path w="1282700" h="216535">
                <a:moveTo>
                  <a:pt x="0" y="216009"/>
                </a:moveTo>
                <a:lnTo>
                  <a:pt x="7136" y="177493"/>
                </a:lnTo>
                <a:lnTo>
                  <a:pt x="27720" y="143036"/>
                </a:lnTo>
                <a:lnTo>
                  <a:pt x="60508" y="112543"/>
                </a:lnTo>
                <a:lnTo>
                  <a:pt x="104261" y="85920"/>
                </a:lnTo>
                <a:lnTo>
                  <a:pt x="157737" y="63073"/>
                </a:lnTo>
                <a:lnTo>
                  <a:pt x="219696" y="43907"/>
                </a:lnTo>
                <a:lnTo>
                  <a:pt x="288894" y="28329"/>
                </a:lnTo>
                <a:lnTo>
                  <a:pt x="364093" y="16243"/>
                </a:lnTo>
                <a:lnTo>
                  <a:pt x="444051" y="7556"/>
                </a:lnTo>
                <a:lnTo>
                  <a:pt x="527526" y="2173"/>
                </a:lnTo>
                <a:lnTo>
                  <a:pt x="613277" y="0"/>
                </a:lnTo>
                <a:lnTo>
                  <a:pt x="700064" y="942"/>
                </a:lnTo>
                <a:lnTo>
                  <a:pt x="786645" y="4906"/>
                </a:lnTo>
                <a:lnTo>
                  <a:pt x="871780" y="11797"/>
                </a:lnTo>
                <a:lnTo>
                  <a:pt x="954226" y="21520"/>
                </a:lnTo>
                <a:lnTo>
                  <a:pt x="1032743" y="33982"/>
                </a:lnTo>
                <a:lnTo>
                  <a:pt x="1106090" y="49088"/>
                </a:lnTo>
                <a:lnTo>
                  <a:pt x="1173026" y="66745"/>
                </a:lnTo>
                <a:lnTo>
                  <a:pt x="1232310" y="86856"/>
                </a:lnTo>
                <a:lnTo>
                  <a:pt x="1282700" y="10932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24379" y="2585721"/>
            <a:ext cx="147320" cy="276999"/>
          </a:xfrm>
          <a:custGeom>
            <a:avLst/>
            <a:gdLst/>
            <a:ahLst/>
            <a:cxnLst/>
            <a:rect l="l" t="t" r="r" b="b"/>
            <a:pathLst>
              <a:path w="147319" h="157480">
                <a:moveTo>
                  <a:pt x="81280" y="0"/>
                </a:moveTo>
                <a:lnTo>
                  <a:pt x="0" y="71119"/>
                </a:lnTo>
                <a:lnTo>
                  <a:pt x="147319" y="157479"/>
                </a:lnTo>
                <a:lnTo>
                  <a:pt x="812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69950" y="3200401"/>
            <a:ext cx="615950" cy="276999"/>
          </a:xfrm>
          <a:custGeom>
            <a:avLst/>
            <a:gdLst/>
            <a:ahLst/>
            <a:cxnLst/>
            <a:rect l="l" t="t" r="r" b="b"/>
            <a:pathLst>
              <a:path w="615950" h="218439">
                <a:moveTo>
                  <a:pt x="615950" y="0"/>
                </a:moveTo>
                <a:lnTo>
                  <a:pt x="612733" y="38491"/>
                </a:lnTo>
                <a:lnTo>
                  <a:pt x="588586" y="103320"/>
                </a:lnTo>
                <a:lnTo>
                  <a:pt x="544353" y="152737"/>
                </a:lnTo>
                <a:lnTo>
                  <a:pt x="484271" y="187695"/>
                </a:lnTo>
                <a:lnTo>
                  <a:pt x="412576" y="209147"/>
                </a:lnTo>
                <a:lnTo>
                  <a:pt x="373697" y="215106"/>
                </a:lnTo>
                <a:lnTo>
                  <a:pt x="333504" y="218045"/>
                </a:lnTo>
                <a:lnTo>
                  <a:pt x="292526" y="218084"/>
                </a:lnTo>
                <a:lnTo>
                  <a:pt x="251293" y="215341"/>
                </a:lnTo>
                <a:lnTo>
                  <a:pt x="210334" y="209937"/>
                </a:lnTo>
                <a:lnTo>
                  <a:pt x="170180" y="201989"/>
                </a:lnTo>
                <a:lnTo>
                  <a:pt x="131358" y="191617"/>
                </a:lnTo>
                <a:lnTo>
                  <a:pt x="94400" y="178940"/>
                </a:lnTo>
                <a:lnTo>
                  <a:pt x="28191" y="147147"/>
                </a:lnTo>
                <a:lnTo>
                  <a:pt x="0" y="1282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00100" y="3200401"/>
            <a:ext cx="127000" cy="276999"/>
          </a:xfrm>
          <a:custGeom>
            <a:avLst/>
            <a:gdLst/>
            <a:ahLst/>
            <a:cxnLst/>
            <a:rect l="l" t="t" r="r" b="b"/>
            <a:pathLst>
              <a:path w="127000" h="167639">
                <a:moveTo>
                  <a:pt x="0" y="0"/>
                </a:moveTo>
                <a:lnTo>
                  <a:pt x="33019" y="167639"/>
                </a:lnTo>
                <a:lnTo>
                  <a:pt x="127000" y="1143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71800" y="3200401"/>
            <a:ext cx="171450" cy="276999"/>
          </a:xfrm>
          <a:custGeom>
            <a:avLst/>
            <a:gdLst/>
            <a:ahLst/>
            <a:cxnLst/>
            <a:rect l="l" t="t" r="r" b="b"/>
            <a:pathLst>
              <a:path w="171450" h="914400">
                <a:moveTo>
                  <a:pt x="171450" y="228600"/>
                </a:moveTo>
                <a:lnTo>
                  <a:pt x="57150" y="228600"/>
                </a:lnTo>
                <a:lnTo>
                  <a:pt x="57150" y="914400"/>
                </a:lnTo>
                <a:lnTo>
                  <a:pt x="171450" y="914400"/>
                </a:lnTo>
                <a:lnTo>
                  <a:pt x="171450" y="228600"/>
                </a:lnTo>
                <a:close/>
              </a:path>
              <a:path w="171450" h="914400">
                <a:moveTo>
                  <a:pt x="114300" y="0"/>
                </a:moveTo>
                <a:lnTo>
                  <a:pt x="0" y="228600"/>
                </a:lnTo>
                <a:lnTo>
                  <a:pt x="228600" y="228600"/>
                </a:lnTo>
                <a:lnTo>
                  <a:pt x="114300" y="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971800" y="3200401"/>
            <a:ext cx="228600" cy="276999"/>
          </a:xfrm>
          <a:custGeom>
            <a:avLst/>
            <a:gdLst/>
            <a:ahLst/>
            <a:cxnLst/>
            <a:rect l="l" t="t" r="r" b="b"/>
            <a:pathLst>
              <a:path w="228600" h="914400">
                <a:moveTo>
                  <a:pt x="57150" y="914400"/>
                </a:moveTo>
                <a:lnTo>
                  <a:pt x="57150" y="228600"/>
                </a:lnTo>
                <a:lnTo>
                  <a:pt x="0" y="228600"/>
                </a:lnTo>
                <a:lnTo>
                  <a:pt x="114300" y="0"/>
                </a:lnTo>
                <a:lnTo>
                  <a:pt x="228600" y="228600"/>
                </a:lnTo>
                <a:lnTo>
                  <a:pt x="171450" y="228600"/>
                </a:lnTo>
                <a:lnTo>
                  <a:pt x="171450" y="914400"/>
                </a:lnTo>
                <a:lnTo>
                  <a:pt x="57150" y="9144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971800" y="3200401"/>
            <a:ext cx="0" cy="276999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200400" y="4114801"/>
            <a:ext cx="0" cy="276999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611120" y="4160011"/>
            <a:ext cx="949960" cy="659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 indent="115547">
              <a:lnSpc>
                <a:spcPts val="2578"/>
              </a:lnSpc>
            </a:pPr>
            <a:r>
              <a:rPr sz="2200" b="1" spc="175" dirty="0">
                <a:solidFill>
                  <a:srgbClr val="191919"/>
                </a:solidFill>
                <a:latin typeface="Times New Roman"/>
                <a:cs typeface="Times New Roman"/>
              </a:rPr>
              <a:t>F</a:t>
            </a:r>
            <a:r>
              <a:rPr sz="2200" b="1" spc="165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200" b="1" spc="40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200" b="1" spc="414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200" b="1" spc="23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200" b="1" spc="335" dirty="0">
                <a:solidFill>
                  <a:srgbClr val="191919"/>
                </a:solidFill>
                <a:latin typeface="Times New Roman"/>
                <a:cs typeface="Times New Roman"/>
              </a:rPr>
              <a:t>Sp</a:t>
            </a:r>
            <a:r>
              <a:rPr sz="2200" b="1" spc="29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200" b="1" spc="349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200" b="1" spc="414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4190" y="178267"/>
            <a:ext cx="9075420" cy="1508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0586"/>
            <a:r>
              <a:rPr spc="240" dirty="0"/>
              <a:t>T</a:t>
            </a:r>
            <a:r>
              <a:rPr spc="610" dirty="0"/>
              <a:t>h</a:t>
            </a:r>
            <a:r>
              <a:rPr spc="640" dirty="0"/>
              <a:t>e</a:t>
            </a:r>
            <a:r>
              <a:rPr spc="295" dirty="0"/>
              <a:t> </a:t>
            </a:r>
            <a:r>
              <a:rPr spc="725" dirty="0"/>
              <a:t>S</a:t>
            </a:r>
            <a:r>
              <a:rPr spc="355" dirty="0"/>
              <a:t>t</a:t>
            </a:r>
            <a:r>
              <a:rPr spc="390" dirty="0"/>
              <a:t>op</a:t>
            </a:r>
            <a:r>
              <a:rPr spc="260" dirty="0"/>
              <a:t>-</a:t>
            </a:r>
            <a:r>
              <a:rPr spc="660" dirty="0"/>
              <a:t>a</a:t>
            </a:r>
            <a:r>
              <a:rPr spc="610" dirty="0"/>
              <a:t>n</a:t>
            </a:r>
            <a:r>
              <a:rPr spc="365" dirty="0"/>
              <a:t>d</a:t>
            </a:r>
            <a:r>
              <a:rPr spc="245" dirty="0"/>
              <a:t>-</a:t>
            </a:r>
            <a:r>
              <a:rPr spc="430" dirty="0"/>
              <a:t>Cop</a:t>
            </a:r>
            <a:r>
              <a:rPr spc="395" dirty="0"/>
              <a:t>y</a:t>
            </a:r>
            <a:r>
              <a:rPr spc="295" dirty="0"/>
              <a:t> </a:t>
            </a:r>
            <a:r>
              <a:rPr spc="330" dirty="0"/>
              <a:t>Col</a:t>
            </a:r>
            <a:r>
              <a:rPr spc="180" dirty="0"/>
              <a:t>l</a:t>
            </a:r>
            <a:r>
              <a:rPr spc="575" dirty="0"/>
              <a:t>e</a:t>
            </a:r>
            <a:r>
              <a:rPr spc="590" dirty="0"/>
              <a:t>c</a:t>
            </a:r>
            <a:r>
              <a:rPr spc="535" dirty="0"/>
              <a:t>t</a:t>
            </a:r>
            <a:r>
              <a:rPr spc="525" dirty="0"/>
              <a:t>or</a:t>
            </a:r>
          </a:p>
        </p:txBody>
      </p:sp>
      <p:sp>
        <p:nvSpPr>
          <p:cNvPr id="3" name="object 3"/>
          <p:cNvSpPr/>
          <p:nvPr/>
        </p:nvSpPr>
        <p:spPr>
          <a:xfrm>
            <a:off x="457201" y="2743201"/>
            <a:ext cx="4572000" cy="276999"/>
          </a:xfrm>
          <a:custGeom>
            <a:avLst/>
            <a:gdLst/>
            <a:ahLst/>
            <a:cxnLst/>
            <a:rect l="l" t="t" r="r" b="b"/>
            <a:pathLst>
              <a:path w="4572000" h="457200">
                <a:moveTo>
                  <a:pt x="22860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0" y="0"/>
                </a:lnTo>
                <a:lnTo>
                  <a:pt x="4572000" y="457200"/>
                </a:lnTo>
                <a:lnTo>
                  <a:pt x="22860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56514" y="2743201"/>
            <a:ext cx="4544695" cy="276999"/>
          </a:xfrm>
          <a:custGeom>
            <a:avLst/>
            <a:gdLst/>
            <a:ahLst/>
            <a:cxnLst/>
            <a:rect l="l" t="t" r="r" b="b"/>
            <a:pathLst>
              <a:path w="4544695" h="457200">
                <a:moveTo>
                  <a:pt x="0" y="457200"/>
                </a:moveTo>
                <a:lnTo>
                  <a:pt x="4544684" y="457200"/>
                </a:lnTo>
                <a:lnTo>
                  <a:pt x="4544684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29200" y="2743201"/>
            <a:ext cx="4572000" cy="276999"/>
          </a:xfrm>
          <a:custGeom>
            <a:avLst/>
            <a:gdLst/>
            <a:ahLst/>
            <a:cxnLst/>
            <a:rect l="l" t="t" r="r" b="b"/>
            <a:pathLst>
              <a:path w="4572000" h="457200">
                <a:moveTo>
                  <a:pt x="22860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0" y="0"/>
                </a:lnTo>
                <a:lnTo>
                  <a:pt x="4572000" y="457200"/>
                </a:lnTo>
                <a:lnTo>
                  <a:pt x="22860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199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30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430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199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7199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288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288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146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146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004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004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29200" y="2057401"/>
            <a:ext cx="0" cy="276999"/>
          </a:xfrm>
          <a:custGeom>
            <a:avLst/>
            <a:gdLst/>
            <a:ahLst/>
            <a:cxnLst/>
            <a:rect l="l" t="t" r="r" b="b"/>
            <a:pathLst>
              <a:path h="1828800">
                <a:moveTo>
                  <a:pt x="0" y="0"/>
                </a:moveTo>
                <a:lnTo>
                  <a:pt x="0" y="1828800"/>
                </a:lnTo>
              </a:path>
            </a:pathLst>
          </a:custGeom>
          <a:ln w="5463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00100" y="2527192"/>
            <a:ext cx="1282700" cy="276999"/>
          </a:xfrm>
          <a:custGeom>
            <a:avLst/>
            <a:gdLst/>
            <a:ahLst/>
            <a:cxnLst/>
            <a:rect l="l" t="t" r="r" b="b"/>
            <a:pathLst>
              <a:path w="1282700" h="216535">
                <a:moveTo>
                  <a:pt x="0" y="216009"/>
                </a:moveTo>
                <a:lnTo>
                  <a:pt x="7136" y="177493"/>
                </a:lnTo>
                <a:lnTo>
                  <a:pt x="27720" y="143036"/>
                </a:lnTo>
                <a:lnTo>
                  <a:pt x="60508" y="112543"/>
                </a:lnTo>
                <a:lnTo>
                  <a:pt x="104261" y="85920"/>
                </a:lnTo>
                <a:lnTo>
                  <a:pt x="157737" y="63073"/>
                </a:lnTo>
                <a:lnTo>
                  <a:pt x="219696" y="43907"/>
                </a:lnTo>
                <a:lnTo>
                  <a:pt x="288894" y="28329"/>
                </a:lnTo>
                <a:lnTo>
                  <a:pt x="364093" y="16243"/>
                </a:lnTo>
                <a:lnTo>
                  <a:pt x="444051" y="7556"/>
                </a:lnTo>
                <a:lnTo>
                  <a:pt x="527526" y="2173"/>
                </a:lnTo>
                <a:lnTo>
                  <a:pt x="613277" y="0"/>
                </a:lnTo>
                <a:lnTo>
                  <a:pt x="700064" y="942"/>
                </a:lnTo>
                <a:lnTo>
                  <a:pt x="786645" y="4906"/>
                </a:lnTo>
                <a:lnTo>
                  <a:pt x="871780" y="11797"/>
                </a:lnTo>
                <a:lnTo>
                  <a:pt x="954226" y="21520"/>
                </a:lnTo>
                <a:lnTo>
                  <a:pt x="1032743" y="33982"/>
                </a:lnTo>
                <a:lnTo>
                  <a:pt x="1106090" y="49088"/>
                </a:lnTo>
                <a:lnTo>
                  <a:pt x="1173026" y="66745"/>
                </a:lnTo>
                <a:lnTo>
                  <a:pt x="1232310" y="86856"/>
                </a:lnTo>
                <a:lnTo>
                  <a:pt x="1282700" y="10932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024379" y="2585721"/>
            <a:ext cx="147320" cy="276999"/>
          </a:xfrm>
          <a:custGeom>
            <a:avLst/>
            <a:gdLst/>
            <a:ahLst/>
            <a:cxnLst/>
            <a:rect l="l" t="t" r="r" b="b"/>
            <a:pathLst>
              <a:path w="147319" h="157480">
                <a:moveTo>
                  <a:pt x="81280" y="0"/>
                </a:moveTo>
                <a:lnTo>
                  <a:pt x="0" y="71119"/>
                </a:lnTo>
                <a:lnTo>
                  <a:pt x="147319" y="157479"/>
                </a:lnTo>
                <a:lnTo>
                  <a:pt x="812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69950" y="3200401"/>
            <a:ext cx="615950" cy="276999"/>
          </a:xfrm>
          <a:custGeom>
            <a:avLst/>
            <a:gdLst/>
            <a:ahLst/>
            <a:cxnLst/>
            <a:rect l="l" t="t" r="r" b="b"/>
            <a:pathLst>
              <a:path w="615950" h="218439">
                <a:moveTo>
                  <a:pt x="615950" y="0"/>
                </a:moveTo>
                <a:lnTo>
                  <a:pt x="612733" y="38491"/>
                </a:lnTo>
                <a:lnTo>
                  <a:pt x="588586" y="103320"/>
                </a:lnTo>
                <a:lnTo>
                  <a:pt x="544353" y="152737"/>
                </a:lnTo>
                <a:lnTo>
                  <a:pt x="484271" y="187695"/>
                </a:lnTo>
                <a:lnTo>
                  <a:pt x="412576" y="209147"/>
                </a:lnTo>
                <a:lnTo>
                  <a:pt x="373697" y="215106"/>
                </a:lnTo>
                <a:lnTo>
                  <a:pt x="333504" y="218045"/>
                </a:lnTo>
                <a:lnTo>
                  <a:pt x="292526" y="218084"/>
                </a:lnTo>
                <a:lnTo>
                  <a:pt x="251293" y="215341"/>
                </a:lnTo>
                <a:lnTo>
                  <a:pt x="210334" y="209937"/>
                </a:lnTo>
                <a:lnTo>
                  <a:pt x="170180" y="201989"/>
                </a:lnTo>
                <a:lnTo>
                  <a:pt x="131358" y="191617"/>
                </a:lnTo>
                <a:lnTo>
                  <a:pt x="94400" y="178940"/>
                </a:lnTo>
                <a:lnTo>
                  <a:pt x="28191" y="147147"/>
                </a:lnTo>
                <a:lnTo>
                  <a:pt x="0" y="1282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00100" y="3200401"/>
            <a:ext cx="127000" cy="276999"/>
          </a:xfrm>
          <a:custGeom>
            <a:avLst/>
            <a:gdLst/>
            <a:ahLst/>
            <a:cxnLst/>
            <a:rect l="l" t="t" r="r" b="b"/>
            <a:pathLst>
              <a:path w="127000" h="167639">
                <a:moveTo>
                  <a:pt x="0" y="0"/>
                </a:moveTo>
                <a:lnTo>
                  <a:pt x="33019" y="167639"/>
                </a:lnTo>
                <a:lnTo>
                  <a:pt x="127000" y="1143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886200" y="3200401"/>
            <a:ext cx="171450" cy="276999"/>
          </a:xfrm>
          <a:custGeom>
            <a:avLst/>
            <a:gdLst/>
            <a:ahLst/>
            <a:cxnLst/>
            <a:rect l="l" t="t" r="r" b="b"/>
            <a:pathLst>
              <a:path w="171450" h="914400">
                <a:moveTo>
                  <a:pt x="171450" y="228600"/>
                </a:moveTo>
                <a:lnTo>
                  <a:pt x="57150" y="228600"/>
                </a:lnTo>
                <a:lnTo>
                  <a:pt x="57150" y="914400"/>
                </a:lnTo>
                <a:lnTo>
                  <a:pt x="171450" y="914400"/>
                </a:lnTo>
                <a:lnTo>
                  <a:pt x="171450" y="228600"/>
                </a:lnTo>
                <a:close/>
              </a:path>
              <a:path w="171450" h="914400">
                <a:moveTo>
                  <a:pt x="114300" y="0"/>
                </a:moveTo>
                <a:lnTo>
                  <a:pt x="0" y="228600"/>
                </a:lnTo>
                <a:lnTo>
                  <a:pt x="228600" y="228600"/>
                </a:lnTo>
                <a:lnTo>
                  <a:pt x="114300" y="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86202" y="3200401"/>
            <a:ext cx="228600" cy="276999"/>
          </a:xfrm>
          <a:custGeom>
            <a:avLst/>
            <a:gdLst/>
            <a:ahLst/>
            <a:cxnLst/>
            <a:rect l="l" t="t" r="r" b="b"/>
            <a:pathLst>
              <a:path w="228600" h="914400">
                <a:moveTo>
                  <a:pt x="57150" y="914400"/>
                </a:moveTo>
                <a:lnTo>
                  <a:pt x="57150" y="228600"/>
                </a:lnTo>
                <a:lnTo>
                  <a:pt x="0" y="228600"/>
                </a:lnTo>
                <a:lnTo>
                  <a:pt x="114300" y="0"/>
                </a:lnTo>
                <a:lnTo>
                  <a:pt x="228600" y="228600"/>
                </a:lnTo>
                <a:lnTo>
                  <a:pt x="171450" y="228600"/>
                </a:lnTo>
                <a:lnTo>
                  <a:pt x="171450" y="914400"/>
                </a:lnTo>
                <a:lnTo>
                  <a:pt x="57150" y="9144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886200" y="3200401"/>
            <a:ext cx="0" cy="276999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114800" y="4114801"/>
            <a:ext cx="0" cy="276999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525522" y="4160011"/>
            <a:ext cx="949960" cy="659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 indent="115547">
              <a:lnSpc>
                <a:spcPts val="2578"/>
              </a:lnSpc>
            </a:pPr>
            <a:r>
              <a:rPr sz="2200" b="1" spc="175" dirty="0">
                <a:solidFill>
                  <a:srgbClr val="191919"/>
                </a:solidFill>
                <a:latin typeface="Times New Roman"/>
                <a:cs typeface="Times New Roman"/>
              </a:rPr>
              <a:t>F</a:t>
            </a:r>
            <a:r>
              <a:rPr sz="2200" b="1" spc="165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200" b="1" spc="40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200" b="1" spc="414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200" b="1" spc="23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200" b="1" spc="335" dirty="0">
                <a:solidFill>
                  <a:srgbClr val="191919"/>
                </a:solidFill>
                <a:latin typeface="Times New Roman"/>
                <a:cs typeface="Times New Roman"/>
              </a:rPr>
              <a:t>Sp</a:t>
            </a:r>
            <a:r>
              <a:rPr sz="2200" b="1" spc="29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200" b="1" spc="349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200" b="1" spc="414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4190" y="178267"/>
            <a:ext cx="9075420" cy="1508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0586"/>
            <a:r>
              <a:rPr spc="240" dirty="0"/>
              <a:t>T</a:t>
            </a:r>
            <a:r>
              <a:rPr spc="610" dirty="0"/>
              <a:t>h</a:t>
            </a:r>
            <a:r>
              <a:rPr spc="640" dirty="0"/>
              <a:t>e</a:t>
            </a:r>
            <a:r>
              <a:rPr spc="295" dirty="0"/>
              <a:t> </a:t>
            </a:r>
            <a:r>
              <a:rPr spc="725" dirty="0"/>
              <a:t>S</a:t>
            </a:r>
            <a:r>
              <a:rPr spc="355" dirty="0"/>
              <a:t>t</a:t>
            </a:r>
            <a:r>
              <a:rPr spc="390" dirty="0"/>
              <a:t>op</a:t>
            </a:r>
            <a:r>
              <a:rPr spc="260" dirty="0"/>
              <a:t>-</a:t>
            </a:r>
            <a:r>
              <a:rPr spc="660" dirty="0"/>
              <a:t>a</a:t>
            </a:r>
            <a:r>
              <a:rPr spc="610" dirty="0"/>
              <a:t>n</a:t>
            </a:r>
            <a:r>
              <a:rPr spc="365" dirty="0"/>
              <a:t>d</a:t>
            </a:r>
            <a:r>
              <a:rPr spc="245" dirty="0"/>
              <a:t>-</a:t>
            </a:r>
            <a:r>
              <a:rPr spc="430" dirty="0"/>
              <a:t>Cop</a:t>
            </a:r>
            <a:r>
              <a:rPr spc="395" dirty="0"/>
              <a:t>y</a:t>
            </a:r>
            <a:r>
              <a:rPr spc="295" dirty="0"/>
              <a:t> </a:t>
            </a:r>
            <a:r>
              <a:rPr spc="330" dirty="0"/>
              <a:t>Col</a:t>
            </a:r>
            <a:r>
              <a:rPr spc="180" dirty="0"/>
              <a:t>l</a:t>
            </a:r>
            <a:r>
              <a:rPr spc="575" dirty="0"/>
              <a:t>e</a:t>
            </a:r>
            <a:r>
              <a:rPr spc="590" dirty="0"/>
              <a:t>c</a:t>
            </a:r>
            <a:r>
              <a:rPr spc="535" dirty="0"/>
              <a:t>t</a:t>
            </a:r>
            <a:r>
              <a:rPr spc="525" dirty="0"/>
              <a:t>or</a:t>
            </a:r>
          </a:p>
        </p:txBody>
      </p:sp>
      <p:sp>
        <p:nvSpPr>
          <p:cNvPr id="3" name="object 3"/>
          <p:cNvSpPr/>
          <p:nvPr/>
        </p:nvSpPr>
        <p:spPr>
          <a:xfrm>
            <a:off x="457201" y="2743201"/>
            <a:ext cx="4572000" cy="276999"/>
          </a:xfrm>
          <a:custGeom>
            <a:avLst/>
            <a:gdLst/>
            <a:ahLst/>
            <a:cxnLst/>
            <a:rect l="l" t="t" r="r" b="b"/>
            <a:pathLst>
              <a:path w="4572000" h="457200">
                <a:moveTo>
                  <a:pt x="22860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0" y="0"/>
                </a:lnTo>
                <a:lnTo>
                  <a:pt x="4572000" y="457200"/>
                </a:lnTo>
                <a:lnTo>
                  <a:pt x="22860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56514" y="2743201"/>
            <a:ext cx="4544695" cy="276999"/>
          </a:xfrm>
          <a:custGeom>
            <a:avLst/>
            <a:gdLst/>
            <a:ahLst/>
            <a:cxnLst/>
            <a:rect l="l" t="t" r="r" b="b"/>
            <a:pathLst>
              <a:path w="4544695" h="457200">
                <a:moveTo>
                  <a:pt x="0" y="457200"/>
                </a:moveTo>
                <a:lnTo>
                  <a:pt x="4544684" y="457200"/>
                </a:lnTo>
                <a:lnTo>
                  <a:pt x="4544684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29200" y="2743201"/>
            <a:ext cx="4572000" cy="276999"/>
          </a:xfrm>
          <a:custGeom>
            <a:avLst/>
            <a:gdLst/>
            <a:ahLst/>
            <a:cxnLst/>
            <a:rect l="l" t="t" r="r" b="b"/>
            <a:pathLst>
              <a:path w="4572000" h="457200">
                <a:moveTo>
                  <a:pt x="22860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0" y="0"/>
                </a:lnTo>
                <a:lnTo>
                  <a:pt x="4572000" y="457200"/>
                </a:lnTo>
                <a:lnTo>
                  <a:pt x="22860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199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30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430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199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7199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288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288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146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146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004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004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29200" y="2057401"/>
            <a:ext cx="0" cy="276999"/>
          </a:xfrm>
          <a:custGeom>
            <a:avLst/>
            <a:gdLst/>
            <a:ahLst/>
            <a:cxnLst/>
            <a:rect l="l" t="t" r="r" b="b"/>
            <a:pathLst>
              <a:path h="1828800">
                <a:moveTo>
                  <a:pt x="0" y="0"/>
                </a:moveTo>
                <a:lnTo>
                  <a:pt x="0" y="1828800"/>
                </a:lnTo>
              </a:path>
            </a:pathLst>
          </a:custGeom>
          <a:ln w="5463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00100" y="2527192"/>
            <a:ext cx="1282700" cy="276999"/>
          </a:xfrm>
          <a:custGeom>
            <a:avLst/>
            <a:gdLst/>
            <a:ahLst/>
            <a:cxnLst/>
            <a:rect l="l" t="t" r="r" b="b"/>
            <a:pathLst>
              <a:path w="1282700" h="216535">
                <a:moveTo>
                  <a:pt x="0" y="216009"/>
                </a:moveTo>
                <a:lnTo>
                  <a:pt x="7136" y="177493"/>
                </a:lnTo>
                <a:lnTo>
                  <a:pt x="27720" y="143036"/>
                </a:lnTo>
                <a:lnTo>
                  <a:pt x="60508" y="112543"/>
                </a:lnTo>
                <a:lnTo>
                  <a:pt x="104261" y="85920"/>
                </a:lnTo>
                <a:lnTo>
                  <a:pt x="157737" y="63073"/>
                </a:lnTo>
                <a:lnTo>
                  <a:pt x="219696" y="43907"/>
                </a:lnTo>
                <a:lnTo>
                  <a:pt x="288894" y="28329"/>
                </a:lnTo>
                <a:lnTo>
                  <a:pt x="364093" y="16243"/>
                </a:lnTo>
                <a:lnTo>
                  <a:pt x="444051" y="7556"/>
                </a:lnTo>
                <a:lnTo>
                  <a:pt x="527526" y="2173"/>
                </a:lnTo>
                <a:lnTo>
                  <a:pt x="613277" y="0"/>
                </a:lnTo>
                <a:lnTo>
                  <a:pt x="700064" y="942"/>
                </a:lnTo>
                <a:lnTo>
                  <a:pt x="786645" y="4906"/>
                </a:lnTo>
                <a:lnTo>
                  <a:pt x="871780" y="11797"/>
                </a:lnTo>
                <a:lnTo>
                  <a:pt x="954226" y="21520"/>
                </a:lnTo>
                <a:lnTo>
                  <a:pt x="1032743" y="33982"/>
                </a:lnTo>
                <a:lnTo>
                  <a:pt x="1106090" y="49088"/>
                </a:lnTo>
                <a:lnTo>
                  <a:pt x="1173026" y="66745"/>
                </a:lnTo>
                <a:lnTo>
                  <a:pt x="1232310" y="86856"/>
                </a:lnTo>
                <a:lnTo>
                  <a:pt x="1282700" y="10932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024379" y="2585721"/>
            <a:ext cx="147320" cy="276999"/>
          </a:xfrm>
          <a:custGeom>
            <a:avLst/>
            <a:gdLst/>
            <a:ahLst/>
            <a:cxnLst/>
            <a:rect l="l" t="t" r="r" b="b"/>
            <a:pathLst>
              <a:path w="147319" h="157480">
                <a:moveTo>
                  <a:pt x="81280" y="0"/>
                </a:moveTo>
                <a:lnTo>
                  <a:pt x="0" y="71119"/>
                </a:lnTo>
                <a:lnTo>
                  <a:pt x="147319" y="157479"/>
                </a:lnTo>
                <a:lnTo>
                  <a:pt x="812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260600" y="3200401"/>
            <a:ext cx="1282700" cy="276999"/>
          </a:xfrm>
          <a:custGeom>
            <a:avLst/>
            <a:gdLst/>
            <a:ahLst/>
            <a:cxnLst/>
            <a:rect l="l" t="t" r="r" b="b"/>
            <a:pathLst>
              <a:path w="1282700" h="216535">
                <a:moveTo>
                  <a:pt x="1282700" y="0"/>
                </a:moveTo>
                <a:lnTo>
                  <a:pt x="1275563" y="38515"/>
                </a:lnTo>
                <a:lnTo>
                  <a:pt x="1254979" y="72972"/>
                </a:lnTo>
                <a:lnTo>
                  <a:pt x="1222191" y="103465"/>
                </a:lnTo>
                <a:lnTo>
                  <a:pt x="1178438" y="130088"/>
                </a:lnTo>
                <a:lnTo>
                  <a:pt x="1124962" y="152935"/>
                </a:lnTo>
                <a:lnTo>
                  <a:pt x="1063003" y="172101"/>
                </a:lnTo>
                <a:lnTo>
                  <a:pt x="993805" y="187680"/>
                </a:lnTo>
                <a:lnTo>
                  <a:pt x="918606" y="199765"/>
                </a:lnTo>
                <a:lnTo>
                  <a:pt x="838648" y="208453"/>
                </a:lnTo>
                <a:lnTo>
                  <a:pt x="755173" y="213836"/>
                </a:lnTo>
                <a:lnTo>
                  <a:pt x="669422" y="216009"/>
                </a:lnTo>
                <a:lnTo>
                  <a:pt x="582635" y="215066"/>
                </a:lnTo>
                <a:lnTo>
                  <a:pt x="496054" y="211103"/>
                </a:lnTo>
                <a:lnTo>
                  <a:pt x="410919" y="204212"/>
                </a:lnTo>
                <a:lnTo>
                  <a:pt x="328473" y="194488"/>
                </a:lnTo>
                <a:lnTo>
                  <a:pt x="249956" y="182026"/>
                </a:lnTo>
                <a:lnTo>
                  <a:pt x="176609" y="166920"/>
                </a:lnTo>
                <a:lnTo>
                  <a:pt x="109673" y="149264"/>
                </a:lnTo>
                <a:lnTo>
                  <a:pt x="50389" y="129152"/>
                </a:lnTo>
                <a:lnTo>
                  <a:pt x="0" y="10667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171700" y="3200401"/>
            <a:ext cx="147320" cy="276999"/>
          </a:xfrm>
          <a:custGeom>
            <a:avLst/>
            <a:gdLst/>
            <a:ahLst/>
            <a:cxnLst/>
            <a:rect l="l" t="t" r="r" b="b"/>
            <a:pathLst>
              <a:path w="147319" h="157479">
                <a:moveTo>
                  <a:pt x="0" y="0"/>
                </a:moveTo>
                <a:lnTo>
                  <a:pt x="64769" y="157479"/>
                </a:lnTo>
                <a:lnTo>
                  <a:pt x="147319" y="863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69950" y="3200401"/>
            <a:ext cx="615950" cy="276999"/>
          </a:xfrm>
          <a:custGeom>
            <a:avLst/>
            <a:gdLst/>
            <a:ahLst/>
            <a:cxnLst/>
            <a:rect l="l" t="t" r="r" b="b"/>
            <a:pathLst>
              <a:path w="615950" h="218439">
                <a:moveTo>
                  <a:pt x="615950" y="0"/>
                </a:moveTo>
                <a:lnTo>
                  <a:pt x="612733" y="38491"/>
                </a:lnTo>
                <a:lnTo>
                  <a:pt x="588586" y="103320"/>
                </a:lnTo>
                <a:lnTo>
                  <a:pt x="544353" y="152737"/>
                </a:lnTo>
                <a:lnTo>
                  <a:pt x="484271" y="187695"/>
                </a:lnTo>
                <a:lnTo>
                  <a:pt x="412576" y="209147"/>
                </a:lnTo>
                <a:lnTo>
                  <a:pt x="373697" y="215106"/>
                </a:lnTo>
                <a:lnTo>
                  <a:pt x="333504" y="218045"/>
                </a:lnTo>
                <a:lnTo>
                  <a:pt x="292526" y="218084"/>
                </a:lnTo>
                <a:lnTo>
                  <a:pt x="251293" y="215341"/>
                </a:lnTo>
                <a:lnTo>
                  <a:pt x="210334" y="209937"/>
                </a:lnTo>
                <a:lnTo>
                  <a:pt x="170180" y="201989"/>
                </a:lnTo>
                <a:lnTo>
                  <a:pt x="131358" y="191617"/>
                </a:lnTo>
                <a:lnTo>
                  <a:pt x="94400" y="178940"/>
                </a:lnTo>
                <a:lnTo>
                  <a:pt x="28191" y="147147"/>
                </a:lnTo>
                <a:lnTo>
                  <a:pt x="0" y="1282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00100" y="3200401"/>
            <a:ext cx="127000" cy="276999"/>
          </a:xfrm>
          <a:custGeom>
            <a:avLst/>
            <a:gdLst/>
            <a:ahLst/>
            <a:cxnLst/>
            <a:rect l="l" t="t" r="r" b="b"/>
            <a:pathLst>
              <a:path w="127000" h="167639">
                <a:moveTo>
                  <a:pt x="0" y="0"/>
                </a:moveTo>
                <a:lnTo>
                  <a:pt x="33019" y="167639"/>
                </a:lnTo>
                <a:lnTo>
                  <a:pt x="127000" y="1143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886200" y="3200401"/>
            <a:ext cx="171450" cy="276999"/>
          </a:xfrm>
          <a:custGeom>
            <a:avLst/>
            <a:gdLst/>
            <a:ahLst/>
            <a:cxnLst/>
            <a:rect l="l" t="t" r="r" b="b"/>
            <a:pathLst>
              <a:path w="171450" h="914400">
                <a:moveTo>
                  <a:pt x="171450" y="228600"/>
                </a:moveTo>
                <a:lnTo>
                  <a:pt x="57150" y="228600"/>
                </a:lnTo>
                <a:lnTo>
                  <a:pt x="57150" y="914400"/>
                </a:lnTo>
                <a:lnTo>
                  <a:pt x="171450" y="914400"/>
                </a:lnTo>
                <a:lnTo>
                  <a:pt x="171450" y="228600"/>
                </a:lnTo>
                <a:close/>
              </a:path>
              <a:path w="171450" h="914400">
                <a:moveTo>
                  <a:pt x="114300" y="0"/>
                </a:moveTo>
                <a:lnTo>
                  <a:pt x="0" y="228600"/>
                </a:lnTo>
                <a:lnTo>
                  <a:pt x="228600" y="228600"/>
                </a:lnTo>
                <a:lnTo>
                  <a:pt x="114300" y="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886202" y="3200401"/>
            <a:ext cx="228600" cy="276999"/>
          </a:xfrm>
          <a:custGeom>
            <a:avLst/>
            <a:gdLst/>
            <a:ahLst/>
            <a:cxnLst/>
            <a:rect l="l" t="t" r="r" b="b"/>
            <a:pathLst>
              <a:path w="228600" h="914400">
                <a:moveTo>
                  <a:pt x="57150" y="914400"/>
                </a:moveTo>
                <a:lnTo>
                  <a:pt x="57150" y="228600"/>
                </a:lnTo>
                <a:lnTo>
                  <a:pt x="0" y="228600"/>
                </a:lnTo>
                <a:lnTo>
                  <a:pt x="114300" y="0"/>
                </a:lnTo>
                <a:lnTo>
                  <a:pt x="228600" y="228600"/>
                </a:lnTo>
                <a:lnTo>
                  <a:pt x="171450" y="228600"/>
                </a:lnTo>
                <a:lnTo>
                  <a:pt x="171450" y="914400"/>
                </a:lnTo>
                <a:lnTo>
                  <a:pt x="57150" y="9144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886200" y="3200401"/>
            <a:ext cx="0" cy="276999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114800" y="4114801"/>
            <a:ext cx="0" cy="276999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3525522" y="4160011"/>
            <a:ext cx="949960" cy="659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 indent="115547">
              <a:lnSpc>
                <a:spcPts val="2578"/>
              </a:lnSpc>
            </a:pPr>
            <a:r>
              <a:rPr sz="2200" b="1" spc="175" dirty="0">
                <a:solidFill>
                  <a:srgbClr val="191919"/>
                </a:solidFill>
                <a:latin typeface="Times New Roman"/>
                <a:cs typeface="Times New Roman"/>
              </a:rPr>
              <a:t>F</a:t>
            </a:r>
            <a:r>
              <a:rPr sz="2200" b="1" spc="165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200" b="1" spc="40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200" b="1" spc="414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200" b="1" spc="23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200" b="1" spc="335" dirty="0">
                <a:solidFill>
                  <a:srgbClr val="191919"/>
                </a:solidFill>
                <a:latin typeface="Times New Roman"/>
                <a:cs typeface="Times New Roman"/>
              </a:rPr>
              <a:t>Sp</a:t>
            </a:r>
            <a:r>
              <a:rPr sz="2200" b="1" spc="29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200" b="1" spc="349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200" b="1" spc="414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4190" y="178267"/>
            <a:ext cx="9075420" cy="1508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0586"/>
            <a:r>
              <a:rPr spc="240" dirty="0"/>
              <a:t>T</a:t>
            </a:r>
            <a:r>
              <a:rPr spc="610" dirty="0"/>
              <a:t>h</a:t>
            </a:r>
            <a:r>
              <a:rPr spc="640" dirty="0"/>
              <a:t>e</a:t>
            </a:r>
            <a:r>
              <a:rPr spc="295" dirty="0"/>
              <a:t> </a:t>
            </a:r>
            <a:r>
              <a:rPr spc="725" dirty="0"/>
              <a:t>S</a:t>
            </a:r>
            <a:r>
              <a:rPr spc="355" dirty="0"/>
              <a:t>t</a:t>
            </a:r>
            <a:r>
              <a:rPr spc="390" dirty="0"/>
              <a:t>op</a:t>
            </a:r>
            <a:r>
              <a:rPr spc="260" dirty="0"/>
              <a:t>-</a:t>
            </a:r>
            <a:r>
              <a:rPr spc="660" dirty="0"/>
              <a:t>a</a:t>
            </a:r>
            <a:r>
              <a:rPr spc="610" dirty="0"/>
              <a:t>n</a:t>
            </a:r>
            <a:r>
              <a:rPr spc="365" dirty="0"/>
              <a:t>d</a:t>
            </a:r>
            <a:r>
              <a:rPr spc="245" dirty="0"/>
              <a:t>-</a:t>
            </a:r>
            <a:r>
              <a:rPr spc="430" dirty="0"/>
              <a:t>Cop</a:t>
            </a:r>
            <a:r>
              <a:rPr spc="395" dirty="0"/>
              <a:t>y</a:t>
            </a:r>
            <a:r>
              <a:rPr spc="295" dirty="0"/>
              <a:t> </a:t>
            </a:r>
            <a:r>
              <a:rPr spc="330" dirty="0"/>
              <a:t>Col</a:t>
            </a:r>
            <a:r>
              <a:rPr spc="180" dirty="0"/>
              <a:t>l</a:t>
            </a:r>
            <a:r>
              <a:rPr spc="575" dirty="0"/>
              <a:t>e</a:t>
            </a:r>
            <a:r>
              <a:rPr spc="590" dirty="0"/>
              <a:t>c</a:t>
            </a:r>
            <a:r>
              <a:rPr spc="535" dirty="0"/>
              <a:t>t</a:t>
            </a:r>
            <a:r>
              <a:rPr spc="525" dirty="0"/>
              <a:t>or</a:t>
            </a:r>
          </a:p>
        </p:txBody>
      </p:sp>
      <p:sp>
        <p:nvSpPr>
          <p:cNvPr id="3" name="object 3"/>
          <p:cNvSpPr/>
          <p:nvPr/>
        </p:nvSpPr>
        <p:spPr>
          <a:xfrm>
            <a:off x="457201" y="2743201"/>
            <a:ext cx="4572000" cy="276999"/>
          </a:xfrm>
          <a:custGeom>
            <a:avLst/>
            <a:gdLst/>
            <a:ahLst/>
            <a:cxnLst/>
            <a:rect l="l" t="t" r="r" b="b"/>
            <a:pathLst>
              <a:path w="4572000" h="457200">
                <a:moveTo>
                  <a:pt x="22860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0" y="0"/>
                </a:lnTo>
                <a:lnTo>
                  <a:pt x="4572000" y="457200"/>
                </a:lnTo>
                <a:lnTo>
                  <a:pt x="22860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56514" y="2743201"/>
            <a:ext cx="4544695" cy="276999"/>
          </a:xfrm>
          <a:custGeom>
            <a:avLst/>
            <a:gdLst/>
            <a:ahLst/>
            <a:cxnLst/>
            <a:rect l="l" t="t" r="r" b="b"/>
            <a:pathLst>
              <a:path w="4544695" h="457200">
                <a:moveTo>
                  <a:pt x="0" y="457200"/>
                </a:moveTo>
                <a:lnTo>
                  <a:pt x="4544684" y="457200"/>
                </a:lnTo>
                <a:lnTo>
                  <a:pt x="4544684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29200" y="2743201"/>
            <a:ext cx="4572000" cy="276999"/>
          </a:xfrm>
          <a:custGeom>
            <a:avLst/>
            <a:gdLst/>
            <a:ahLst/>
            <a:cxnLst/>
            <a:rect l="l" t="t" r="r" b="b"/>
            <a:pathLst>
              <a:path w="4572000" h="457200">
                <a:moveTo>
                  <a:pt x="22860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0" y="0"/>
                </a:lnTo>
                <a:lnTo>
                  <a:pt x="4572000" y="457200"/>
                </a:lnTo>
                <a:lnTo>
                  <a:pt x="22860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199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30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430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199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7199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288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288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146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146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004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004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8862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8862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029200" y="2057401"/>
            <a:ext cx="0" cy="276999"/>
          </a:xfrm>
          <a:custGeom>
            <a:avLst/>
            <a:gdLst/>
            <a:ahLst/>
            <a:cxnLst/>
            <a:rect l="l" t="t" r="r" b="b"/>
            <a:pathLst>
              <a:path h="1828800">
                <a:moveTo>
                  <a:pt x="0" y="0"/>
                </a:moveTo>
                <a:lnTo>
                  <a:pt x="0" y="1828800"/>
                </a:lnTo>
              </a:path>
            </a:pathLst>
          </a:custGeom>
          <a:ln w="5463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00100" y="2527192"/>
            <a:ext cx="1282700" cy="276999"/>
          </a:xfrm>
          <a:custGeom>
            <a:avLst/>
            <a:gdLst/>
            <a:ahLst/>
            <a:cxnLst/>
            <a:rect l="l" t="t" r="r" b="b"/>
            <a:pathLst>
              <a:path w="1282700" h="216535">
                <a:moveTo>
                  <a:pt x="0" y="216009"/>
                </a:moveTo>
                <a:lnTo>
                  <a:pt x="7136" y="177493"/>
                </a:lnTo>
                <a:lnTo>
                  <a:pt x="27720" y="143036"/>
                </a:lnTo>
                <a:lnTo>
                  <a:pt x="60508" y="112543"/>
                </a:lnTo>
                <a:lnTo>
                  <a:pt x="104261" y="85920"/>
                </a:lnTo>
                <a:lnTo>
                  <a:pt x="157737" y="63073"/>
                </a:lnTo>
                <a:lnTo>
                  <a:pt x="219696" y="43907"/>
                </a:lnTo>
                <a:lnTo>
                  <a:pt x="288894" y="28329"/>
                </a:lnTo>
                <a:lnTo>
                  <a:pt x="364093" y="16243"/>
                </a:lnTo>
                <a:lnTo>
                  <a:pt x="444051" y="7556"/>
                </a:lnTo>
                <a:lnTo>
                  <a:pt x="527526" y="2173"/>
                </a:lnTo>
                <a:lnTo>
                  <a:pt x="613277" y="0"/>
                </a:lnTo>
                <a:lnTo>
                  <a:pt x="700064" y="942"/>
                </a:lnTo>
                <a:lnTo>
                  <a:pt x="786645" y="4906"/>
                </a:lnTo>
                <a:lnTo>
                  <a:pt x="871780" y="11797"/>
                </a:lnTo>
                <a:lnTo>
                  <a:pt x="954226" y="21520"/>
                </a:lnTo>
                <a:lnTo>
                  <a:pt x="1032743" y="33982"/>
                </a:lnTo>
                <a:lnTo>
                  <a:pt x="1106090" y="49088"/>
                </a:lnTo>
                <a:lnTo>
                  <a:pt x="1173026" y="66745"/>
                </a:lnTo>
                <a:lnTo>
                  <a:pt x="1232310" y="86856"/>
                </a:lnTo>
                <a:lnTo>
                  <a:pt x="1282700" y="10932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24379" y="2585721"/>
            <a:ext cx="147320" cy="276999"/>
          </a:xfrm>
          <a:custGeom>
            <a:avLst/>
            <a:gdLst/>
            <a:ahLst/>
            <a:cxnLst/>
            <a:rect l="l" t="t" r="r" b="b"/>
            <a:pathLst>
              <a:path w="147319" h="157480">
                <a:moveTo>
                  <a:pt x="81280" y="0"/>
                </a:moveTo>
                <a:lnTo>
                  <a:pt x="0" y="71119"/>
                </a:lnTo>
                <a:lnTo>
                  <a:pt x="147319" y="157479"/>
                </a:lnTo>
                <a:lnTo>
                  <a:pt x="812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260600" y="3200401"/>
            <a:ext cx="1282700" cy="276999"/>
          </a:xfrm>
          <a:custGeom>
            <a:avLst/>
            <a:gdLst/>
            <a:ahLst/>
            <a:cxnLst/>
            <a:rect l="l" t="t" r="r" b="b"/>
            <a:pathLst>
              <a:path w="1282700" h="216535">
                <a:moveTo>
                  <a:pt x="1282700" y="0"/>
                </a:moveTo>
                <a:lnTo>
                  <a:pt x="1275563" y="38515"/>
                </a:lnTo>
                <a:lnTo>
                  <a:pt x="1254979" y="72972"/>
                </a:lnTo>
                <a:lnTo>
                  <a:pt x="1222191" y="103465"/>
                </a:lnTo>
                <a:lnTo>
                  <a:pt x="1178438" y="130088"/>
                </a:lnTo>
                <a:lnTo>
                  <a:pt x="1124962" y="152935"/>
                </a:lnTo>
                <a:lnTo>
                  <a:pt x="1063003" y="172101"/>
                </a:lnTo>
                <a:lnTo>
                  <a:pt x="993805" y="187680"/>
                </a:lnTo>
                <a:lnTo>
                  <a:pt x="918606" y="199765"/>
                </a:lnTo>
                <a:lnTo>
                  <a:pt x="838648" y="208453"/>
                </a:lnTo>
                <a:lnTo>
                  <a:pt x="755173" y="213836"/>
                </a:lnTo>
                <a:lnTo>
                  <a:pt x="669422" y="216009"/>
                </a:lnTo>
                <a:lnTo>
                  <a:pt x="582635" y="215066"/>
                </a:lnTo>
                <a:lnTo>
                  <a:pt x="496054" y="211103"/>
                </a:lnTo>
                <a:lnTo>
                  <a:pt x="410919" y="204212"/>
                </a:lnTo>
                <a:lnTo>
                  <a:pt x="328473" y="194488"/>
                </a:lnTo>
                <a:lnTo>
                  <a:pt x="249956" y="182026"/>
                </a:lnTo>
                <a:lnTo>
                  <a:pt x="176609" y="166920"/>
                </a:lnTo>
                <a:lnTo>
                  <a:pt x="109673" y="149264"/>
                </a:lnTo>
                <a:lnTo>
                  <a:pt x="50389" y="129152"/>
                </a:lnTo>
                <a:lnTo>
                  <a:pt x="0" y="10667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171700" y="3200401"/>
            <a:ext cx="147320" cy="276999"/>
          </a:xfrm>
          <a:custGeom>
            <a:avLst/>
            <a:gdLst/>
            <a:ahLst/>
            <a:cxnLst/>
            <a:rect l="l" t="t" r="r" b="b"/>
            <a:pathLst>
              <a:path w="147319" h="157479">
                <a:moveTo>
                  <a:pt x="0" y="0"/>
                </a:moveTo>
                <a:lnTo>
                  <a:pt x="64769" y="157479"/>
                </a:lnTo>
                <a:lnTo>
                  <a:pt x="147319" y="863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69950" y="3200401"/>
            <a:ext cx="615950" cy="276999"/>
          </a:xfrm>
          <a:custGeom>
            <a:avLst/>
            <a:gdLst/>
            <a:ahLst/>
            <a:cxnLst/>
            <a:rect l="l" t="t" r="r" b="b"/>
            <a:pathLst>
              <a:path w="615950" h="218439">
                <a:moveTo>
                  <a:pt x="615950" y="0"/>
                </a:moveTo>
                <a:lnTo>
                  <a:pt x="612733" y="38491"/>
                </a:lnTo>
                <a:lnTo>
                  <a:pt x="588586" y="103320"/>
                </a:lnTo>
                <a:lnTo>
                  <a:pt x="544353" y="152737"/>
                </a:lnTo>
                <a:lnTo>
                  <a:pt x="484271" y="187695"/>
                </a:lnTo>
                <a:lnTo>
                  <a:pt x="412576" y="209147"/>
                </a:lnTo>
                <a:lnTo>
                  <a:pt x="373697" y="215106"/>
                </a:lnTo>
                <a:lnTo>
                  <a:pt x="333504" y="218045"/>
                </a:lnTo>
                <a:lnTo>
                  <a:pt x="292526" y="218084"/>
                </a:lnTo>
                <a:lnTo>
                  <a:pt x="251293" y="215341"/>
                </a:lnTo>
                <a:lnTo>
                  <a:pt x="210334" y="209937"/>
                </a:lnTo>
                <a:lnTo>
                  <a:pt x="170180" y="201989"/>
                </a:lnTo>
                <a:lnTo>
                  <a:pt x="131358" y="191617"/>
                </a:lnTo>
                <a:lnTo>
                  <a:pt x="94400" y="178940"/>
                </a:lnTo>
                <a:lnTo>
                  <a:pt x="28191" y="147147"/>
                </a:lnTo>
                <a:lnTo>
                  <a:pt x="0" y="1282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00100" y="3200401"/>
            <a:ext cx="127000" cy="276999"/>
          </a:xfrm>
          <a:custGeom>
            <a:avLst/>
            <a:gdLst/>
            <a:ahLst/>
            <a:cxnLst/>
            <a:rect l="l" t="t" r="r" b="b"/>
            <a:pathLst>
              <a:path w="127000" h="167639">
                <a:moveTo>
                  <a:pt x="0" y="0"/>
                </a:moveTo>
                <a:lnTo>
                  <a:pt x="33019" y="167639"/>
                </a:lnTo>
                <a:lnTo>
                  <a:pt x="127000" y="1143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572000" y="3200401"/>
            <a:ext cx="171450" cy="276999"/>
          </a:xfrm>
          <a:custGeom>
            <a:avLst/>
            <a:gdLst/>
            <a:ahLst/>
            <a:cxnLst/>
            <a:rect l="l" t="t" r="r" b="b"/>
            <a:pathLst>
              <a:path w="171450" h="914400">
                <a:moveTo>
                  <a:pt x="171450" y="228600"/>
                </a:moveTo>
                <a:lnTo>
                  <a:pt x="57150" y="228600"/>
                </a:lnTo>
                <a:lnTo>
                  <a:pt x="57150" y="914400"/>
                </a:lnTo>
                <a:lnTo>
                  <a:pt x="171450" y="914400"/>
                </a:lnTo>
                <a:lnTo>
                  <a:pt x="171450" y="228600"/>
                </a:lnTo>
                <a:close/>
              </a:path>
              <a:path w="171450" h="914400">
                <a:moveTo>
                  <a:pt x="114300" y="0"/>
                </a:moveTo>
                <a:lnTo>
                  <a:pt x="0" y="228600"/>
                </a:lnTo>
                <a:lnTo>
                  <a:pt x="228600" y="228600"/>
                </a:lnTo>
                <a:lnTo>
                  <a:pt x="114300" y="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572000" y="3200401"/>
            <a:ext cx="228600" cy="276999"/>
          </a:xfrm>
          <a:custGeom>
            <a:avLst/>
            <a:gdLst/>
            <a:ahLst/>
            <a:cxnLst/>
            <a:rect l="l" t="t" r="r" b="b"/>
            <a:pathLst>
              <a:path w="228600" h="914400">
                <a:moveTo>
                  <a:pt x="57150" y="914400"/>
                </a:moveTo>
                <a:lnTo>
                  <a:pt x="57150" y="228600"/>
                </a:lnTo>
                <a:lnTo>
                  <a:pt x="0" y="228600"/>
                </a:lnTo>
                <a:lnTo>
                  <a:pt x="114300" y="0"/>
                </a:lnTo>
                <a:lnTo>
                  <a:pt x="228600" y="228600"/>
                </a:lnTo>
                <a:lnTo>
                  <a:pt x="171450" y="228600"/>
                </a:lnTo>
                <a:lnTo>
                  <a:pt x="171450" y="914400"/>
                </a:lnTo>
                <a:lnTo>
                  <a:pt x="57150" y="9144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572000" y="3200401"/>
            <a:ext cx="0" cy="276999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800600" y="4114801"/>
            <a:ext cx="0" cy="276999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4211320" y="4160011"/>
            <a:ext cx="949960" cy="659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 indent="115547">
              <a:lnSpc>
                <a:spcPts val="2578"/>
              </a:lnSpc>
            </a:pPr>
            <a:r>
              <a:rPr sz="2200" b="1" spc="175" dirty="0">
                <a:solidFill>
                  <a:srgbClr val="191919"/>
                </a:solidFill>
                <a:latin typeface="Times New Roman"/>
                <a:cs typeface="Times New Roman"/>
              </a:rPr>
              <a:t>F</a:t>
            </a:r>
            <a:r>
              <a:rPr sz="2200" b="1" spc="165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200" b="1" spc="40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200" b="1" spc="414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200" b="1" spc="23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200" b="1" spc="335" dirty="0">
                <a:solidFill>
                  <a:srgbClr val="191919"/>
                </a:solidFill>
                <a:latin typeface="Times New Roman"/>
                <a:cs typeface="Times New Roman"/>
              </a:rPr>
              <a:t>Sp</a:t>
            </a:r>
            <a:r>
              <a:rPr sz="2200" b="1" spc="29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200" b="1" spc="349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200" b="1" spc="414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4190" y="178267"/>
            <a:ext cx="9075420" cy="1508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0586"/>
            <a:r>
              <a:rPr spc="240" dirty="0"/>
              <a:t>T</a:t>
            </a:r>
            <a:r>
              <a:rPr spc="610" dirty="0"/>
              <a:t>h</a:t>
            </a:r>
            <a:r>
              <a:rPr spc="640" dirty="0"/>
              <a:t>e</a:t>
            </a:r>
            <a:r>
              <a:rPr spc="295" dirty="0"/>
              <a:t> </a:t>
            </a:r>
            <a:r>
              <a:rPr spc="725" dirty="0"/>
              <a:t>S</a:t>
            </a:r>
            <a:r>
              <a:rPr spc="355" dirty="0"/>
              <a:t>t</a:t>
            </a:r>
            <a:r>
              <a:rPr spc="390" dirty="0"/>
              <a:t>op</a:t>
            </a:r>
            <a:r>
              <a:rPr spc="260" dirty="0"/>
              <a:t>-</a:t>
            </a:r>
            <a:r>
              <a:rPr spc="660" dirty="0"/>
              <a:t>a</a:t>
            </a:r>
            <a:r>
              <a:rPr spc="610" dirty="0"/>
              <a:t>n</a:t>
            </a:r>
            <a:r>
              <a:rPr spc="365" dirty="0"/>
              <a:t>d</a:t>
            </a:r>
            <a:r>
              <a:rPr spc="245" dirty="0"/>
              <a:t>-</a:t>
            </a:r>
            <a:r>
              <a:rPr spc="430" dirty="0"/>
              <a:t>Cop</a:t>
            </a:r>
            <a:r>
              <a:rPr spc="395" dirty="0"/>
              <a:t>y</a:t>
            </a:r>
            <a:r>
              <a:rPr spc="295" dirty="0"/>
              <a:t> </a:t>
            </a:r>
            <a:r>
              <a:rPr spc="330" dirty="0"/>
              <a:t>Col</a:t>
            </a:r>
            <a:r>
              <a:rPr spc="180" dirty="0"/>
              <a:t>l</a:t>
            </a:r>
            <a:r>
              <a:rPr spc="575" dirty="0"/>
              <a:t>e</a:t>
            </a:r>
            <a:r>
              <a:rPr spc="590" dirty="0"/>
              <a:t>c</a:t>
            </a:r>
            <a:r>
              <a:rPr spc="535" dirty="0"/>
              <a:t>t</a:t>
            </a:r>
            <a:r>
              <a:rPr spc="525" dirty="0"/>
              <a:t>or</a:t>
            </a:r>
          </a:p>
        </p:txBody>
      </p:sp>
      <p:sp>
        <p:nvSpPr>
          <p:cNvPr id="3" name="object 3"/>
          <p:cNvSpPr/>
          <p:nvPr/>
        </p:nvSpPr>
        <p:spPr>
          <a:xfrm>
            <a:off x="457201" y="2743201"/>
            <a:ext cx="4572000" cy="276999"/>
          </a:xfrm>
          <a:custGeom>
            <a:avLst/>
            <a:gdLst/>
            <a:ahLst/>
            <a:cxnLst/>
            <a:rect l="l" t="t" r="r" b="b"/>
            <a:pathLst>
              <a:path w="4572000" h="457200">
                <a:moveTo>
                  <a:pt x="22860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0" y="0"/>
                </a:lnTo>
                <a:lnTo>
                  <a:pt x="4572000" y="457200"/>
                </a:lnTo>
                <a:lnTo>
                  <a:pt x="22860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56514" y="2743201"/>
            <a:ext cx="4544695" cy="276999"/>
          </a:xfrm>
          <a:custGeom>
            <a:avLst/>
            <a:gdLst/>
            <a:ahLst/>
            <a:cxnLst/>
            <a:rect l="l" t="t" r="r" b="b"/>
            <a:pathLst>
              <a:path w="4544695" h="457200">
                <a:moveTo>
                  <a:pt x="0" y="457200"/>
                </a:moveTo>
                <a:lnTo>
                  <a:pt x="4544684" y="457200"/>
                </a:lnTo>
                <a:lnTo>
                  <a:pt x="4544684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29200" y="2743201"/>
            <a:ext cx="4572000" cy="276999"/>
          </a:xfrm>
          <a:custGeom>
            <a:avLst/>
            <a:gdLst/>
            <a:ahLst/>
            <a:cxnLst/>
            <a:rect l="l" t="t" r="r" b="b"/>
            <a:pathLst>
              <a:path w="4572000" h="457200">
                <a:moveTo>
                  <a:pt x="22860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0" y="0"/>
                </a:lnTo>
                <a:lnTo>
                  <a:pt x="4572000" y="457200"/>
                </a:lnTo>
                <a:lnTo>
                  <a:pt x="22860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199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30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430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199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7199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288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288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146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146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004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004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8862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8862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029200" y="2057401"/>
            <a:ext cx="0" cy="276999"/>
          </a:xfrm>
          <a:custGeom>
            <a:avLst/>
            <a:gdLst/>
            <a:ahLst/>
            <a:cxnLst/>
            <a:rect l="l" t="t" r="r" b="b"/>
            <a:pathLst>
              <a:path h="1828800">
                <a:moveTo>
                  <a:pt x="0" y="0"/>
                </a:moveTo>
                <a:lnTo>
                  <a:pt x="0" y="1828800"/>
                </a:lnTo>
              </a:path>
            </a:pathLst>
          </a:custGeom>
          <a:ln w="5463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00100" y="2527192"/>
            <a:ext cx="1282700" cy="276999"/>
          </a:xfrm>
          <a:custGeom>
            <a:avLst/>
            <a:gdLst/>
            <a:ahLst/>
            <a:cxnLst/>
            <a:rect l="l" t="t" r="r" b="b"/>
            <a:pathLst>
              <a:path w="1282700" h="216535">
                <a:moveTo>
                  <a:pt x="0" y="216009"/>
                </a:moveTo>
                <a:lnTo>
                  <a:pt x="7136" y="177493"/>
                </a:lnTo>
                <a:lnTo>
                  <a:pt x="27720" y="143036"/>
                </a:lnTo>
                <a:lnTo>
                  <a:pt x="60508" y="112543"/>
                </a:lnTo>
                <a:lnTo>
                  <a:pt x="104261" y="85920"/>
                </a:lnTo>
                <a:lnTo>
                  <a:pt x="157737" y="63073"/>
                </a:lnTo>
                <a:lnTo>
                  <a:pt x="219696" y="43907"/>
                </a:lnTo>
                <a:lnTo>
                  <a:pt x="288894" y="28329"/>
                </a:lnTo>
                <a:lnTo>
                  <a:pt x="364093" y="16243"/>
                </a:lnTo>
                <a:lnTo>
                  <a:pt x="444051" y="7556"/>
                </a:lnTo>
                <a:lnTo>
                  <a:pt x="527526" y="2173"/>
                </a:lnTo>
                <a:lnTo>
                  <a:pt x="613277" y="0"/>
                </a:lnTo>
                <a:lnTo>
                  <a:pt x="700064" y="942"/>
                </a:lnTo>
                <a:lnTo>
                  <a:pt x="786645" y="4906"/>
                </a:lnTo>
                <a:lnTo>
                  <a:pt x="871780" y="11797"/>
                </a:lnTo>
                <a:lnTo>
                  <a:pt x="954226" y="21520"/>
                </a:lnTo>
                <a:lnTo>
                  <a:pt x="1032743" y="33982"/>
                </a:lnTo>
                <a:lnTo>
                  <a:pt x="1106090" y="49088"/>
                </a:lnTo>
                <a:lnTo>
                  <a:pt x="1173026" y="66745"/>
                </a:lnTo>
                <a:lnTo>
                  <a:pt x="1232310" y="86856"/>
                </a:lnTo>
                <a:lnTo>
                  <a:pt x="1282700" y="10932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24379" y="2585721"/>
            <a:ext cx="147320" cy="276999"/>
          </a:xfrm>
          <a:custGeom>
            <a:avLst/>
            <a:gdLst/>
            <a:ahLst/>
            <a:cxnLst/>
            <a:rect l="l" t="t" r="r" b="b"/>
            <a:pathLst>
              <a:path w="147319" h="157480">
                <a:moveTo>
                  <a:pt x="81280" y="0"/>
                </a:moveTo>
                <a:lnTo>
                  <a:pt x="0" y="71119"/>
                </a:lnTo>
                <a:lnTo>
                  <a:pt x="147319" y="157479"/>
                </a:lnTo>
                <a:lnTo>
                  <a:pt x="812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857500" y="3200401"/>
            <a:ext cx="1282700" cy="276999"/>
          </a:xfrm>
          <a:custGeom>
            <a:avLst/>
            <a:gdLst/>
            <a:ahLst/>
            <a:cxnLst/>
            <a:rect l="l" t="t" r="r" b="b"/>
            <a:pathLst>
              <a:path w="1282700" h="216535">
                <a:moveTo>
                  <a:pt x="0" y="0"/>
                </a:moveTo>
                <a:lnTo>
                  <a:pt x="7136" y="38515"/>
                </a:lnTo>
                <a:lnTo>
                  <a:pt x="27720" y="72972"/>
                </a:lnTo>
                <a:lnTo>
                  <a:pt x="60508" y="103465"/>
                </a:lnTo>
                <a:lnTo>
                  <a:pt x="104261" y="130088"/>
                </a:lnTo>
                <a:lnTo>
                  <a:pt x="157737" y="152935"/>
                </a:lnTo>
                <a:lnTo>
                  <a:pt x="219696" y="172101"/>
                </a:lnTo>
                <a:lnTo>
                  <a:pt x="288894" y="187680"/>
                </a:lnTo>
                <a:lnTo>
                  <a:pt x="364093" y="199765"/>
                </a:lnTo>
                <a:lnTo>
                  <a:pt x="444051" y="208453"/>
                </a:lnTo>
                <a:lnTo>
                  <a:pt x="527526" y="213836"/>
                </a:lnTo>
                <a:lnTo>
                  <a:pt x="613277" y="216009"/>
                </a:lnTo>
                <a:lnTo>
                  <a:pt x="700064" y="215066"/>
                </a:lnTo>
                <a:lnTo>
                  <a:pt x="786645" y="211103"/>
                </a:lnTo>
                <a:lnTo>
                  <a:pt x="871780" y="204212"/>
                </a:lnTo>
                <a:lnTo>
                  <a:pt x="954226" y="194488"/>
                </a:lnTo>
                <a:lnTo>
                  <a:pt x="1032743" y="182026"/>
                </a:lnTo>
                <a:lnTo>
                  <a:pt x="1106090" y="166920"/>
                </a:lnTo>
                <a:lnTo>
                  <a:pt x="1173026" y="149264"/>
                </a:lnTo>
                <a:lnTo>
                  <a:pt x="1232310" y="129152"/>
                </a:lnTo>
                <a:lnTo>
                  <a:pt x="1282700" y="10667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081779" y="3200401"/>
            <a:ext cx="147320" cy="276999"/>
          </a:xfrm>
          <a:custGeom>
            <a:avLst/>
            <a:gdLst/>
            <a:ahLst/>
            <a:cxnLst/>
            <a:rect l="l" t="t" r="r" b="b"/>
            <a:pathLst>
              <a:path w="147320" h="157479">
                <a:moveTo>
                  <a:pt x="147320" y="0"/>
                </a:moveTo>
                <a:lnTo>
                  <a:pt x="0" y="86360"/>
                </a:lnTo>
                <a:lnTo>
                  <a:pt x="81280" y="157479"/>
                </a:lnTo>
                <a:lnTo>
                  <a:pt x="1473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60600" y="3200401"/>
            <a:ext cx="1282700" cy="276999"/>
          </a:xfrm>
          <a:custGeom>
            <a:avLst/>
            <a:gdLst/>
            <a:ahLst/>
            <a:cxnLst/>
            <a:rect l="l" t="t" r="r" b="b"/>
            <a:pathLst>
              <a:path w="1282700" h="216535">
                <a:moveTo>
                  <a:pt x="1282700" y="0"/>
                </a:moveTo>
                <a:lnTo>
                  <a:pt x="1275563" y="38515"/>
                </a:lnTo>
                <a:lnTo>
                  <a:pt x="1254979" y="72972"/>
                </a:lnTo>
                <a:lnTo>
                  <a:pt x="1222191" y="103465"/>
                </a:lnTo>
                <a:lnTo>
                  <a:pt x="1178438" y="130088"/>
                </a:lnTo>
                <a:lnTo>
                  <a:pt x="1124962" y="152935"/>
                </a:lnTo>
                <a:lnTo>
                  <a:pt x="1063003" y="172101"/>
                </a:lnTo>
                <a:lnTo>
                  <a:pt x="993805" y="187680"/>
                </a:lnTo>
                <a:lnTo>
                  <a:pt x="918606" y="199765"/>
                </a:lnTo>
                <a:lnTo>
                  <a:pt x="838648" y="208453"/>
                </a:lnTo>
                <a:lnTo>
                  <a:pt x="755173" y="213836"/>
                </a:lnTo>
                <a:lnTo>
                  <a:pt x="669422" y="216009"/>
                </a:lnTo>
                <a:lnTo>
                  <a:pt x="582635" y="215066"/>
                </a:lnTo>
                <a:lnTo>
                  <a:pt x="496054" y="211103"/>
                </a:lnTo>
                <a:lnTo>
                  <a:pt x="410919" y="204212"/>
                </a:lnTo>
                <a:lnTo>
                  <a:pt x="328473" y="194488"/>
                </a:lnTo>
                <a:lnTo>
                  <a:pt x="249956" y="182026"/>
                </a:lnTo>
                <a:lnTo>
                  <a:pt x="176609" y="166920"/>
                </a:lnTo>
                <a:lnTo>
                  <a:pt x="109673" y="149264"/>
                </a:lnTo>
                <a:lnTo>
                  <a:pt x="50389" y="129152"/>
                </a:lnTo>
                <a:lnTo>
                  <a:pt x="0" y="10667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171700" y="3200401"/>
            <a:ext cx="147320" cy="276999"/>
          </a:xfrm>
          <a:custGeom>
            <a:avLst/>
            <a:gdLst/>
            <a:ahLst/>
            <a:cxnLst/>
            <a:rect l="l" t="t" r="r" b="b"/>
            <a:pathLst>
              <a:path w="147319" h="157479">
                <a:moveTo>
                  <a:pt x="0" y="0"/>
                </a:moveTo>
                <a:lnTo>
                  <a:pt x="64769" y="157479"/>
                </a:lnTo>
                <a:lnTo>
                  <a:pt x="147319" y="863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69950" y="3200401"/>
            <a:ext cx="615950" cy="276999"/>
          </a:xfrm>
          <a:custGeom>
            <a:avLst/>
            <a:gdLst/>
            <a:ahLst/>
            <a:cxnLst/>
            <a:rect l="l" t="t" r="r" b="b"/>
            <a:pathLst>
              <a:path w="615950" h="218439">
                <a:moveTo>
                  <a:pt x="615950" y="0"/>
                </a:moveTo>
                <a:lnTo>
                  <a:pt x="612733" y="38491"/>
                </a:lnTo>
                <a:lnTo>
                  <a:pt x="588586" y="103320"/>
                </a:lnTo>
                <a:lnTo>
                  <a:pt x="544353" y="152737"/>
                </a:lnTo>
                <a:lnTo>
                  <a:pt x="484271" y="187695"/>
                </a:lnTo>
                <a:lnTo>
                  <a:pt x="412576" y="209147"/>
                </a:lnTo>
                <a:lnTo>
                  <a:pt x="373697" y="215106"/>
                </a:lnTo>
                <a:lnTo>
                  <a:pt x="333504" y="218045"/>
                </a:lnTo>
                <a:lnTo>
                  <a:pt x="292526" y="218084"/>
                </a:lnTo>
                <a:lnTo>
                  <a:pt x="251293" y="215341"/>
                </a:lnTo>
                <a:lnTo>
                  <a:pt x="210334" y="209937"/>
                </a:lnTo>
                <a:lnTo>
                  <a:pt x="170180" y="201989"/>
                </a:lnTo>
                <a:lnTo>
                  <a:pt x="131358" y="191617"/>
                </a:lnTo>
                <a:lnTo>
                  <a:pt x="94400" y="178940"/>
                </a:lnTo>
                <a:lnTo>
                  <a:pt x="28191" y="147147"/>
                </a:lnTo>
                <a:lnTo>
                  <a:pt x="0" y="1282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00100" y="3200401"/>
            <a:ext cx="127000" cy="276999"/>
          </a:xfrm>
          <a:custGeom>
            <a:avLst/>
            <a:gdLst/>
            <a:ahLst/>
            <a:cxnLst/>
            <a:rect l="l" t="t" r="r" b="b"/>
            <a:pathLst>
              <a:path w="127000" h="167639">
                <a:moveTo>
                  <a:pt x="0" y="0"/>
                </a:moveTo>
                <a:lnTo>
                  <a:pt x="33019" y="167639"/>
                </a:lnTo>
                <a:lnTo>
                  <a:pt x="127000" y="1143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572000" y="3200401"/>
            <a:ext cx="171450" cy="276999"/>
          </a:xfrm>
          <a:custGeom>
            <a:avLst/>
            <a:gdLst/>
            <a:ahLst/>
            <a:cxnLst/>
            <a:rect l="l" t="t" r="r" b="b"/>
            <a:pathLst>
              <a:path w="171450" h="914400">
                <a:moveTo>
                  <a:pt x="171450" y="228600"/>
                </a:moveTo>
                <a:lnTo>
                  <a:pt x="57150" y="228600"/>
                </a:lnTo>
                <a:lnTo>
                  <a:pt x="57150" y="914400"/>
                </a:lnTo>
                <a:lnTo>
                  <a:pt x="171450" y="914400"/>
                </a:lnTo>
                <a:lnTo>
                  <a:pt x="171450" y="228600"/>
                </a:lnTo>
                <a:close/>
              </a:path>
              <a:path w="171450" h="914400">
                <a:moveTo>
                  <a:pt x="114300" y="0"/>
                </a:moveTo>
                <a:lnTo>
                  <a:pt x="0" y="228600"/>
                </a:lnTo>
                <a:lnTo>
                  <a:pt x="228600" y="228600"/>
                </a:lnTo>
                <a:lnTo>
                  <a:pt x="114300" y="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572000" y="3200401"/>
            <a:ext cx="228600" cy="276999"/>
          </a:xfrm>
          <a:custGeom>
            <a:avLst/>
            <a:gdLst/>
            <a:ahLst/>
            <a:cxnLst/>
            <a:rect l="l" t="t" r="r" b="b"/>
            <a:pathLst>
              <a:path w="228600" h="914400">
                <a:moveTo>
                  <a:pt x="57150" y="914400"/>
                </a:moveTo>
                <a:lnTo>
                  <a:pt x="57150" y="228600"/>
                </a:lnTo>
                <a:lnTo>
                  <a:pt x="0" y="228600"/>
                </a:lnTo>
                <a:lnTo>
                  <a:pt x="114300" y="0"/>
                </a:lnTo>
                <a:lnTo>
                  <a:pt x="228600" y="228600"/>
                </a:lnTo>
                <a:lnTo>
                  <a:pt x="171450" y="228600"/>
                </a:lnTo>
                <a:lnTo>
                  <a:pt x="171450" y="914400"/>
                </a:lnTo>
                <a:lnTo>
                  <a:pt x="57150" y="9144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572000" y="3200401"/>
            <a:ext cx="0" cy="276999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800600" y="4114801"/>
            <a:ext cx="0" cy="276999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4211320" y="4160011"/>
            <a:ext cx="949960" cy="659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 indent="115547">
              <a:lnSpc>
                <a:spcPts val="2578"/>
              </a:lnSpc>
            </a:pPr>
            <a:r>
              <a:rPr sz="2200" b="1" spc="175" dirty="0">
                <a:solidFill>
                  <a:srgbClr val="191919"/>
                </a:solidFill>
                <a:latin typeface="Times New Roman"/>
                <a:cs typeface="Times New Roman"/>
              </a:rPr>
              <a:t>F</a:t>
            </a:r>
            <a:r>
              <a:rPr sz="2200" b="1" spc="165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200" b="1" spc="40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200" b="1" spc="414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200" b="1" spc="23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200" b="1" spc="335" dirty="0">
                <a:solidFill>
                  <a:srgbClr val="191919"/>
                </a:solidFill>
                <a:latin typeface="Times New Roman"/>
                <a:cs typeface="Times New Roman"/>
              </a:rPr>
              <a:t>Sp</a:t>
            </a:r>
            <a:r>
              <a:rPr sz="2200" b="1" spc="29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200" b="1" spc="349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200" b="1" spc="414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09" y="599440"/>
            <a:ext cx="9390380" cy="6771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Major Approaches to GC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08968" y="1764540"/>
            <a:ext cx="8865869" cy="3847207"/>
          </a:xfrm>
        </p:spPr>
        <p:txBody>
          <a:bodyPr>
            <a:normAutofit fontScale="70000" lnSpcReduction="20000"/>
          </a:bodyPr>
          <a:lstStyle/>
          <a:p>
            <a:pPr marL="457105" indent="-457105">
              <a:buAutoNum type="arabicPeriod"/>
            </a:pPr>
            <a:r>
              <a:rPr lang="en-US" dirty="0" smtClean="0"/>
              <a:t>Reference Counting</a:t>
            </a:r>
          </a:p>
          <a:p>
            <a:pPr marL="457105" indent="-457105">
              <a:buAutoNum type="arabicPeriod"/>
            </a:pPr>
            <a:endParaRPr lang="en-US" dirty="0"/>
          </a:p>
          <a:p>
            <a:pPr marL="457105" indent="-457105">
              <a:buAutoNum type="arabicPeriod"/>
            </a:pPr>
            <a:endParaRPr lang="en-US" dirty="0" smtClean="0"/>
          </a:p>
          <a:p>
            <a:pPr marL="457105" indent="-457105">
              <a:buAutoNum type="arabicPeriod"/>
            </a:pPr>
            <a:r>
              <a:rPr lang="en-US" dirty="0" smtClean="0"/>
              <a:t>Mark and Sweep</a:t>
            </a:r>
          </a:p>
          <a:p>
            <a:pPr marL="457105" indent="-457105">
              <a:buAutoNum type="arabicPeriod"/>
            </a:pPr>
            <a:endParaRPr lang="en-US" dirty="0"/>
          </a:p>
          <a:p>
            <a:pPr marL="457105" indent="-457105">
              <a:buAutoNum type="arabicPeriod"/>
            </a:pPr>
            <a:endParaRPr lang="en-US" dirty="0" smtClean="0"/>
          </a:p>
          <a:p>
            <a:pPr marL="457105" indent="-457105">
              <a:buAutoNum type="arabicPeriod"/>
            </a:pPr>
            <a:r>
              <a:rPr lang="en-US" dirty="0" smtClean="0"/>
              <a:t>Stop and Copy</a:t>
            </a:r>
          </a:p>
          <a:p>
            <a:pPr marL="457105" indent="-457105">
              <a:buAutoNum type="arabicPeriod"/>
            </a:pPr>
            <a:endParaRPr lang="en-US" dirty="0"/>
          </a:p>
          <a:p>
            <a:pPr marL="457105" indent="-457105">
              <a:buAutoNum type="arabicPeriod"/>
            </a:pPr>
            <a:endParaRPr lang="en-US" dirty="0" smtClean="0"/>
          </a:p>
          <a:p>
            <a:pPr marL="457105" indent="-457105">
              <a:buAutoNum type="arabicPeriod"/>
            </a:pPr>
            <a:r>
              <a:rPr lang="en-US" dirty="0" smtClean="0"/>
              <a:t>Generational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43949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4190" y="178267"/>
            <a:ext cx="9075420" cy="1508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0586"/>
            <a:r>
              <a:rPr spc="240" dirty="0"/>
              <a:t>T</a:t>
            </a:r>
            <a:r>
              <a:rPr spc="610" dirty="0"/>
              <a:t>h</a:t>
            </a:r>
            <a:r>
              <a:rPr spc="640" dirty="0"/>
              <a:t>e</a:t>
            </a:r>
            <a:r>
              <a:rPr spc="295" dirty="0"/>
              <a:t> </a:t>
            </a:r>
            <a:r>
              <a:rPr spc="725" dirty="0"/>
              <a:t>S</a:t>
            </a:r>
            <a:r>
              <a:rPr spc="355" dirty="0"/>
              <a:t>t</a:t>
            </a:r>
            <a:r>
              <a:rPr spc="390" dirty="0"/>
              <a:t>op</a:t>
            </a:r>
            <a:r>
              <a:rPr spc="260" dirty="0"/>
              <a:t>-</a:t>
            </a:r>
            <a:r>
              <a:rPr spc="660" dirty="0"/>
              <a:t>a</a:t>
            </a:r>
            <a:r>
              <a:rPr spc="610" dirty="0"/>
              <a:t>n</a:t>
            </a:r>
            <a:r>
              <a:rPr spc="365" dirty="0"/>
              <a:t>d</a:t>
            </a:r>
            <a:r>
              <a:rPr spc="245" dirty="0"/>
              <a:t>-</a:t>
            </a:r>
            <a:r>
              <a:rPr spc="430" dirty="0"/>
              <a:t>Cop</a:t>
            </a:r>
            <a:r>
              <a:rPr spc="395" dirty="0"/>
              <a:t>y</a:t>
            </a:r>
            <a:r>
              <a:rPr spc="295" dirty="0"/>
              <a:t> </a:t>
            </a:r>
            <a:r>
              <a:rPr spc="330" dirty="0"/>
              <a:t>Col</a:t>
            </a:r>
            <a:r>
              <a:rPr spc="180" dirty="0"/>
              <a:t>l</a:t>
            </a:r>
            <a:r>
              <a:rPr spc="575" dirty="0"/>
              <a:t>e</a:t>
            </a:r>
            <a:r>
              <a:rPr spc="590" dirty="0"/>
              <a:t>c</a:t>
            </a:r>
            <a:r>
              <a:rPr spc="535" dirty="0"/>
              <a:t>t</a:t>
            </a:r>
            <a:r>
              <a:rPr spc="525" dirty="0"/>
              <a:t>or</a:t>
            </a:r>
          </a:p>
        </p:txBody>
      </p:sp>
      <p:sp>
        <p:nvSpPr>
          <p:cNvPr id="3" name="object 3"/>
          <p:cNvSpPr/>
          <p:nvPr/>
        </p:nvSpPr>
        <p:spPr>
          <a:xfrm>
            <a:off x="457201" y="2743201"/>
            <a:ext cx="4572000" cy="276999"/>
          </a:xfrm>
          <a:custGeom>
            <a:avLst/>
            <a:gdLst/>
            <a:ahLst/>
            <a:cxnLst/>
            <a:rect l="l" t="t" r="r" b="b"/>
            <a:pathLst>
              <a:path w="4572000" h="457200">
                <a:moveTo>
                  <a:pt x="22860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0" y="0"/>
                </a:lnTo>
                <a:lnTo>
                  <a:pt x="4572000" y="457200"/>
                </a:lnTo>
                <a:lnTo>
                  <a:pt x="22860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56514" y="2743201"/>
            <a:ext cx="4544695" cy="276999"/>
          </a:xfrm>
          <a:custGeom>
            <a:avLst/>
            <a:gdLst/>
            <a:ahLst/>
            <a:cxnLst/>
            <a:rect l="l" t="t" r="r" b="b"/>
            <a:pathLst>
              <a:path w="4544695" h="457200">
                <a:moveTo>
                  <a:pt x="0" y="457200"/>
                </a:moveTo>
                <a:lnTo>
                  <a:pt x="4544684" y="457200"/>
                </a:lnTo>
                <a:lnTo>
                  <a:pt x="4544684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29200" y="2743201"/>
            <a:ext cx="4572000" cy="276999"/>
          </a:xfrm>
          <a:custGeom>
            <a:avLst/>
            <a:gdLst/>
            <a:ahLst/>
            <a:cxnLst/>
            <a:rect l="l" t="t" r="r" b="b"/>
            <a:pathLst>
              <a:path w="4572000" h="457200">
                <a:moveTo>
                  <a:pt x="22860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0" y="0"/>
                </a:lnTo>
                <a:lnTo>
                  <a:pt x="4572000" y="457200"/>
                </a:lnTo>
                <a:lnTo>
                  <a:pt x="22860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199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30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430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199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7199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288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288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146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146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004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004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8862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8862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029200" y="2057401"/>
            <a:ext cx="0" cy="276999"/>
          </a:xfrm>
          <a:custGeom>
            <a:avLst/>
            <a:gdLst/>
            <a:ahLst/>
            <a:cxnLst/>
            <a:rect l="l" t="t" r="r" b="b"/>
            <a:pathLst>
              <a:path h="1828800">
                <a:moveTo>
                  <a:pt x="0" y="0"/>
                </a:moveTo>
                <a:lnTo>
                  <a:pt x="0" y="1828800"/>
                </a:lnTo>
              </a:path>
            </a:pathLst>
          </a:custGeom>
          <a:ln w="5463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00100" y="2527192"/>
            <a:ext cx="1282700" cy="276999"/>
          </a:xfrm>
          <a:custGeom>
            <a:avLst/>
            <a:gdLst/>
            <a:ahLst/>
            <a:cxnLst/>
            <a:rect l="l" t="t" r="r" b="b"/>
            <a:pathLst>
              <a:path w="1282700" h="216535">
                <a:moveTo>
                  <a:pt x="0" y="216009"/>
                </a:moveTo>
                <a:lnTo>
                  <a:pt x="7136" y="177493"/>
                </a:lnTo>
                <a:lnTo>
                  <a:pt x="27720" y="143036"/>
                </a:lnTo>
                <a:lnTo>
                  <a:pt x="60508" y="112543"/>
                </a:lnTo>
                <a:lnTo>
                  <a:pt x="104261" y="85920"/>
                </a:lnTo>
                <a:lnTo>
                  <a:pt x="157737" y="63073"/>
                </a:lnTo>
                <a:lnTo>
                  <a:pt x="219696" y="43907"/>
                </a:lnTo>
                <a:lnTo>
                  <a:pt x="288894" y="28329"/>
                </a:lnTo>
                <a:lnTo>
                  <a:pt x="364093" y="16243"/>
                </a:lnTo>
                <a:lnTo>
                  <a:pt x="444051" y="7556"/>
                </a:lnTo>
                <a:lnTo>
                  <a:pt x="527526" y="2173"/>
                </a:lnTo>
                <a:lnTo>
                  <a:pt x="613277" y="0"/>
                </a:lnTo>
                <a:lnTo>
                  <a:pt x="700064" y="942"/>
                </a:lnTo>
                <a:lnTo>
                  <a:pt x="786645" y="4906"/>
                </a:lnTo>
                <a:lnTo>
                  <a:pt x="871780" y="11797"/>
                </a:lnTo>
                <a:lnTo>
                  <a:pt x="954226" y="21520"/>
                </a:lnTo>
                <a:lnTo>
                  <a:pt x="1032743" y="33982"/>
                </a:lnTo>
                <a:lnTo>
                  <a:pt x="1106090" y="49088"/>
                </a:lnTo>
                <a:lnTo>
                  <a:pt x="1173026" y="66745"/>
                </a:lnTo>
                <a:lnTo>
                  <a:pt x="1232310" y="86856"/>
                </a:lnTo>
                <a:lnTo>
                  <a:pt x="1282700" y="10932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24379" y="2585721"/>
            <a:ext cx="147320" cy="276999"/>
          </a:xfrm>
          <a:custGeom>
            <a:avLst/>
            <a:gdLst/>
            <a:ahLst/>
            <a:cxnLst/>
            <a:rect l="l" t="t" r="r" b="b"/>
            <a:pathLst>
              <a:path w="147319" h="157480">
                <a:moveTo>
                  <a:pt x="81280" y="0"/>
                </a:moveTo>
                <a:lnTo>
                  <a:pt x="0" y="71119"/>
                </a:lnTo>
                <a:lnTo>
                  <a:pt x="147319" y="157479"/>
                </a:lnTo>
                <a:lnTo>
                  <a:pt x="812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857500" y="3200401"/>
            <a:ext cx="1282700" cy="276999"/>
          </a:xfrm>
          <a:custGeom>
            <a:avLst/>
            <a:gdLst/>
            <a:ahLst/>
            <a:cxnLst/>
            <a:rect l="l" t="t" r="r" b="b"/>
            <a:pathLst>
              <a:path w="1282700" h="216535">
                <a:moveTo>
                  <a:pt x="0" y="0"/>
                </a:moveTo>
                <a:lnTo>
                  <a:pt x="7136" y="38515"/>
                </a:lnTo>
                <a:lnTo>
                  <a:pt x="27720" y="72972"/>
                </a:lnTo>
                <a:lnTo>
                  <a:pt x="60508" y="103465"/>
                </a:lnTo>
                <a:lnTo>
                  <a:pt x="104261" y="130088"/>
                </a:lnTo>
                <a:lnTo>
                  <a:pt x="157737" y="152935"/>
                </a:lnTo>
                <a:lnTo>
                  <a:pt x="219696" y="172101"/>
                </a:lnTo>
                <a:lnTo>
                  <a:pt x="288894" y="187680"/>
                </a:lnTo>
                <a:lnTo>
                  <a:pt x="364093" y="199765"/>
                </a:lnTo>
                <a:lnTo>
                  <a:pt x="444051" y="208453"/>
                </a:lnTo>
                <a:lnTo>
                  <a:pt x="527526" y="213836"/>
                </a:lnTo>
                <a:lnTo>
                  <a:pt x="613277" y="216009"/>
                </a:lnTo>
                <a:lnTo>
                  <a:pt x="700064" y="215066"/>
                </a:lnTo>
                <a:lnTo>
                  <a:pt x="786645" y="211103"/>
                </a:lnTo>
                <a:lnTo>
                  <a:pt x="871780" y="204212"/>
                </a:lnTo>
                <a:lnTo>
                  <a:pt x="954226" y="194488"/>
                </a:lnTo>
                <a:lnTo>
                  <a:pt x="1032743" y="182026"/>
                </a:lnTo>
                <a:lnTo>
                  <a:pt x="1106090" y="166920"/>
                </a:lnTo>
                <a:lnTo>
                  <a:pt x="1173026" y="149264"/>
                </a:lnTo>
                <a:lnTo>
                  <a:pt x="1232310" y="129152"/>
                </a:lnTo>
                <a:lnTo>
                  <a:pt x="1282700" y="10667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081779" y="3200401"/>
            <a:ext cx="147320" cy="276999"/>
          </a:xfrm>
          <a:custGeom>
            <a:avLst/>
            <a:gdLst/>
            <a:ahLst/>
            <a:cxnLst/>
            <a:rect l="l" t="t" r="r" b="b"/>
            <a:pathLst>
              <a:path w="147320" h="157479">
                <a:moveTo>
                  <a:pt x="147320" y="0"/>
                </a:moveTo>
                <a:lnTo>
                  <a:pt x="0" y="86360"/>
                </a:lnTo>
                <a:lnTo>
                  <a:pt x="81280" y="157479"/>
                </a:lnTo>
                <a:lnTo>
                  <a:pt x="1473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946400" y="2527192"/>
            <a:ext cx="1282700" cy="276999"/>
          </a:xfrm>
          <a:custGeom>
            <a:avLst/>
            <a:gdLst/>
            <a:ahLst/>
            <a:cxnLst/>
            <a:rect l="l" t="t" r="r" b="b"/>
            <a:pathLst>
              <a:path w="1282700" h="216535">
                <a:moveTo>
                  <a:pt x="1282700" y="216009"/>
                </a:moveTo>
                <a:lnTo>
                  <a:pt x="1275563" y="177493"/>
                </a:lnTo>
                <a:lnTo>
                  <a:pt x="1254979" y="143036"/>
                </a:lnTo>
                <a:lnTo>
                  <a:pt x="1222191" y="112543"/>
                </a:lnTo>
                <a:lnTo>
                  <a:pt x="1178438" y="85920"/>
                </a:lnTo>
                <a:lnTo>
                  <a:pt x="1124962" y="63073"/>
                </a:lnTo>
                <a:lnTo>
                  <a:pt x="1063003" y="43907"/>
                </a:lnTo>
                <a:lnTo>
                  <a:pt x="993805" y="28329"/>
                </a:lnTo>
                <a:lnTo>
                  <a:pt x="918606" y="16243"/>
                </a:lnTo>
                <a:lnTo>
                  <a:pt x="838648" y="7556"/>
                </a:lnTo>
                <a:lnTo>
                  <a:pt x="755173" y="2173"/>
                </a:lnTo>
                <a:lnTo>
                  <a:pt x="669422" y="0"/>
                </a:lnTo>
                <a:lnTo>
                  <a:pt x="582635" y="942"/>
                </a:lnTo>
                <a:lnTo>
                  <a:pt x="496054" y="4906"/>
                </a:lnTo>
                <a:lnTo>
                  <a:pt x="410919" y="11797"/>
                </a:lnTo>
                <a:lnTo>
                  <a:pt x="328473" y="21520"/>
                </a:lnTo>
                <a:lnTo>
                  <a:pt x="249956" y="33982"/>
                </a:lnTo>
                <a:lnTo>
                  <a:pt x="176609" y="49088"/>
                </a:lnTo>
                <a:lnTo>
                  <a:pt x="109673" y="66745"/>
                </a:lnTo>
                <a:lnTo>
                  <a:pt x="50389" y="86856"/>
                </a:lnTo>
                <a:lnTo>
                  <a:pt x="0" y="10932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57500" y="2585721"/>
            <a:ext cx="147320" cy="276999"/>
          </a:xfrm>
          <a:custGeom>
            <a:avLst/>
            <a:gdLst/>
            <a:ahLst/>
            <a:cxnLst/>
            <a:rect l="l" t="t" r="r" b="b"/>
            <a:pathLst>
              <a:path w="147319" h="157480">
                <a:moveTo>
                  <a:pt x="64769" y="0"/>
                </a:moveTo>
                <a:lnTo>
                  <a:pt x="0" y="157479"/>
                </a:lnTo>
                <a:lnTo>
                  <a:pt x="147319" y="71119"/>
                </a:lnTo>
                <a:lnTo>
                  <a:pt x="647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60600" y="3200401"/>
            <a:ext cx="1282700" cy="276999"/>
          </a:xfrm>
          <a:custGeom>
            <a:avLst/>
            <a:gdLst/>
            <a:ahLst/>
            <a:cxnLst/>
            <a:rect l="l" t="t" r="r" b="b"/>
            <a:pathLst>
              <a:path w="1282700" h="216535">
                <a:moveTo>
                  <a:pt x="1282700" y="0"/>
                </a:moveTo>
                <a:lnTo>
                  <a:pt x="1275563" y="38515"/>
                </a:lnTo>
                <a:lnTo>
                  <a:pt x="1254979" y="72972"/>
                </a:lnTo>
                <a:lnTo>
                  <a:pt x="1222191" y="103465"/>
                </a:lnTo>
                <a:lnTo>
                  <a:pt x="1178438" y="130088"/>
                </a:lnTo>
                <a:lnTo>
                  <a:pt x="1124962" y="152935"/>
                </a:lnTo>
                <a:lnTo>
                  <a:pt x="1063003" y="172101"/>
                </a:lnTo>
                <a:lnTo>
                  <a:pt x="993805" y="187680"/>
                </a:lnTo>
                <a:lnTo>
                  <a:pt x="918606" y="199765"/>
                </a:lnTo>
                <a:lnTo>
                  <a:pt x="838648" y="208453"/>
                </a:lnTo>
                <a:lnTo>
                  <a:pt x="755173" y="213836"/>
                </a:lnTo>
                <a:lnTo>
                  <a:pt x="669422" y="216009"/>
                </a:lnTo>
                <a:lnTo>
                  <a:pt x="582635" y="215066"/>
                </a:lnTo>
                <a:lnTo>
                  <a:pt x="496054" y="211103"/>
                </a:lnTo>
                <a:lnTo>
                  <a:pt x="410919" y="204212"/>
                </a:lnTo>
                <a:lnTo>
                  <a:pt x="328473" y="194488"/>
                </a:lnTo>
                <a:lnTo>
                  <a:pt x="249956" y="182026"/>
                </a:lnTo>
                <a:lnTo>
                  <a:pt x="176609" y="166920"/>
                </a:lnTo>
                <a:lnTo>
                  <a:pt x="109673" y="149264"/>
                </a:lnTo>
                <a:lnTo>
                  <a:pt x="50389" y="129152"/>
                </a:lnTo>
                <a:lnTo>
                  <a:pt x="0" y="10667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171700" y="3200401"/>
            <a:ext cx="147320" cy="276999"/>
          </a:xfrm>
          <a:custGeom>
            <a:avLst/>
            <a:gdLst/>
            <a:ahLst/>
            <a:cxnLst/>
            <a:rect l="l" t="t" r="r" b="b"/>
            <a:pathLst>
              <a:path w="147319" h="157479">
                <a:moveTo>
                  <a:pt x="0" y="0"/>
                </a:moveTo>
                <a:lnTo>
                  <a:pt x="64769" y="157479"/>
                </a:lnTo>
                <a:lnTo>
                  <a:pt x="147319" y="863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69950" y="3200401"/>
            <a:ext cx="615950" cy="276999"/>
          </a:xfrm>
          <a:custGeom>
            <a:avLst/>
            <a:gdLst/>
            <a:ahLst/>
            <a:cxnLst/>
            <a:rect l="l" t="t" r="r" b="b"/>
            <a:pathLst>
              <a:path w="615950" h="218439">
                <a:moveTo>
                  <a:pt x="615950" y="0"/>
                </a:moveTo>
                <a:lnTo>
                  <a:pt x="612733" y="38491"/>
                </a:lnTo>
                <a:lnTo>
                  <a:pt x="588586" y="103320"/>
                </a:lnTo>
                <a:lnTo>
                  <a:pt x="544353" y="152737"/>
                </a:lnTo>
                <a:lnTo>
                  <a:pt x="484271" y="187695"/>
                </a:lnTo>
                <a:lnTo>
                  <a:pt x="412576" y="209147"/>
                </a:lnTo>
                <a:lnTo>
                  <a:pt x="373697" y="215106"/>
                </a:lnTo>
                <a:lnTo>
                  <a:pt x="333504" y="218045"/>
                </a:lnTo>
                <a:lnTo>
                  <a:pt x="292526" y="218084"/>
                </a:lnTo>
                <a:lnTo>
                  <a:pt x="251293" y="215341"/>
                </a:lnTo>
                <a:lnTo>
                  <a:pt x="210334" y="209937"/>
                </a:lnTo>
                <a:lnTo>
                  <a:pt x="170180" y="201989"/>
                </a:lnTo>
                <a:lnTo>
                  <a:pt x="131358" y="191617"/>
                </a:lnTo>
                <a:lnTo>
                  <a:pt x="94400" y="178940"/>
                </a:lnTo>
                <a:lnTo>
                  <a:pt x="28191" y="147147"/>
                </a:lnTo>
                <a:lnTo>
                  <a:pt x="0" y="1282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00100" y="3200401"/>
            <a:ext cx="127000" cy="276999"/>
          </a:xfrm>
          <a:custGeom>
            <a:avLst/>
            <a:gdLst/>
            <a:ahLst/>
            <a:cxnLst/>
            <a:rect l="l" t="t" r="r" b="b"/>
            <a:pathLst>
              <a:path w="127000" h="167639">
                <a:moveTo>
                  <a:pt x="0" y="0"/>
                </a:moveTo>
                <a:lnTo>
                  <a:pt x="33019" y="167639"/>
                </a:lnTo>
                <a:lnTo>
                  <a:pt x="127000" y="1143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572000" y="3200401"/>
            <a:ext cx="171450" cy="276999"/>
          </a:xfrm>
          <a:custGeom>
            <a:avLst/>
            <a:gdLst/>
            <a:ahLst/>
            <a:cxnLst/>
            <a:rect l="l" t="t" r="r" b="b"/>
            <a:pathLst>
              <a:path w="171450" h="914400">
                <a:moveTo>
                  <a:pt x="171450" y="228600"/>
                </a:moveTo>
                <a:lnTo>
                  <a:pt x="57150" y="228600"/>
                </a:lnTo>
                <a:lnTo>
                  <a:pt x="57150" y="914400"/>
                </a:lnTo>
                <a:lnTo>
                  <a:pt x="171450" y="914400"/>
                </a:lnTo>
                <a:lnTo>
                  <a:pt x="171450" y="228600"/>
                </a:lnTo>
                <a:close/>
              </a:path>
              <a:path w="171450" h="914400">
                <a:moveTo>
                  <a:pt x="114300" y="0"/>
                </a:moveTo>
                <a:lnTo>
                  <a:pt x="0" y="228600"/>
                </a:lnTo>
                <a:lnTo>
                  <a:pt x="228600" y="228600"/>
                </a:lnTo>
                <a:lnTo>
                  <a:pt x="114300" y="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72000" y="3200401"/>
            <a:ext cx="228600" cy="276999"/>
          </a:xfrm>
          <a:custGeom>
            <a:avLst/>
            <a:gdLst/>
            <a:ahLst/>
            <a:cxnLst/>
            <a:rect l="l" t="t" r="r" b="b"/>
            <a:pathLst>
              <a:path w="228600" h="914400">
                <a:moveTo>
                  <a:pt x="57150" y="914400"/>
                </a:moveTo>
                <a:lnTo>
                  <a:pt x="57150" y="228600"/>
                </a:lnTo>
                <a:lnTo>
                  <a:pt x="0" y="228600"/>
                </a:lnTo>
                <a:lnTo>
                  <a:pt x="114300" y="0"/>
                </a:lnTo>
                <a:lnTo>
                  <a:pt x="228600" y="228600"/>
                </a:lnTo>
                <a:lnTo>
                  <a:pt x="171450" y="228600"/>
                </a:lnTo>
                <a:lnTo>
                  <a:pt x="171450" y="914400"/>
                </a:lnTo>
                <a:lnTo>
                  <a:pt x="57150" y="9144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572000" y="3200401"/>
            <a:ext cx="0" cy="276999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800600" y="4114801"/>
            <a:ext cx="0" cy="276999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4211320" y="4160011"/>
            <a:ext cx="949960" cy="659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 indent="115547">
              <a:lnSpc>
                <a:spcPts val="2578"/>
              </a:lnSpc>
            </a:pPr>
            <a:r>
              <a:rPr sz="2200" b="1" spc="175" dirty="0">
                <a:solidFill>
                  <a:srgbClr val="191919"/>
                </a:solidFill>
                <a:latin typeface="Times New Roman"/>
                <a:cs typeface="Times New Roman"/>
              </a:rPr>
              <a:t>F</a:t>
            </a:r>
            <a:r>
              <a:rPr sz="2200" b="1" spc="165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200" b="1" spc="40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200" b="1" spc="414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200" b="1" spc="23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200" b="1" spc="335" dirty="0">
                <a:solidFill>
                  <a:srgbClr val="191919"/>
                </a:solidFill>
                <a:latin typeface="Times New Roman"/>
                <a:cs typeface="Times New Roman"/>
              </a:rPr>
              <a:t>Sp</a:t>
            </a:r>
            <a:r>
              <a:rPr sz="2200" b="1" spc="29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200" b="1" spc="349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200" b="1" spc="414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4190" y="178267"/>
            <a:ext cx="9075420" cy="1508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0586"/>
            <a:r>
              <a:rPr spc="240" dirty="0"/>
              <a:t>T</a:t>
            </a:r>
            <a:r>
              <a:rPr spc="610" dirty="0"/>
              <a:t>h</a:t>
            </a:r>
            <a:r>
              <a:rPr spc="640" dirty="0"/>
              <a:t>e</a:t>
            </a:r>
            <a:r>
              <a:rPr spc="295" dirty="0"/>
              <a:t> </a:t>
            </a:r>
            <a:r>
              <a:rPr spc="725" dirty="0"/>
              <a:t>S</a:t>
            </a:r>
            <a:r>
              <a:rPr spc="355" dirty="0"/>
              <a:t>t</a:t>
            </a:r>
            <a:r>
              <a:rPr spc="390" dirty="0"/>
              <a:t>op</a:t>
            </a:r>
            <a:r>
              <a:rPr spc="260" dirty="0"/>
              <a:t>-</a:t>
            </a:r>
            <a:r>
              <a:rPr spc="660" dirty="0"/>
              <a:t>a</a:t>
            </a:r>
            <a:r>
              <a:rPr spc="610" dirty="0"/>
              <a:t>n</a:t>
            </a:r>
            <a:r>
              <a:rPr spc="365" dirty="0"/>
              <a:t>d</a:t>
            </a:r>
            <a:r>
              <a:rPr spc="245" dirty="0"/>
              <a:t>-</a:t>
            </a:r>
            <a:r>
              <a:rPr spc="430" dirty="0"/>
              <a:t>Cop</a:t>
            </a:r>
            <a:r>
              <a:rPr spc="395" dirty="0"/>
              <a:t>y</a:t>
            </a:r>
            <a:r>
              <a:rPr spc="295" dirty="0"/>
              <a:t> </a:t>
            </a:r>
            <a:r>
              <a:rPr spc="330" dirty="0"/>
              <a:t>Col</a:t>
            </a:r>
            <a:r>
              <a:rPr spc="180" dirty="0"/>
              <a:t>l</a:t>
            </a:r>
            <a:r>
              <a:rPr spc="575" dirty="0"/>
              <a:t>e</a:t>
            </a:r>
            <a:r>
              <a:rPr spc="590" dirty="0"/>
              <a:t>c</a:t>
            </a:r>
            <a:r>
              <a:rPr spc="535" dirty="0"/>
              <a:t>t</a:t>
            </a:r>
            <a:r>
              <a:rPr spc="525" dirty="0"/>
              <a:t>or</a:t>
            </a:r>
          </a:p>
        </p:txBody>
      </p:sp>
      <p:sp>
        <p:nvSpPr>
          <p:cNvPr id="3" name="object 3"/>
          <p:cNvSpPr/>
          <p:nvPr/>
        </p:nvSpPr>
        <p:spPr>
          <a:xfrm>
            <a:off x="457201" y="2743201"/>
            <a:ext cx="4572000" cy="276999"/>
          </a:xfrm>
          <a:custGeom>
            <a:avLst/>
            <a:gdLst/>
            <a:ahLst/>
            <a:cxnLst/>
            <a:rect l="l" t="t" r="r" b="b"/>
            <a:pathLst>
              <a:path w="4572000" h="457200">
                <a:moveTo>
                  <a:pt x="22860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0" y="0"/>
                </a:lnTo>
                <a:lnTo>
                  <a:pt x="4572000" y="457200"/>
                </a:lnTo>
                <a:lnTo>
                  <a:pt x="22860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56514" y="2743201"/>
            <a:ext cx="4544695" cy="276999"/>
          </a:xfrm>
          <a:custGeom>
            <a:avLst/>
            <a:gdLst/>
            <a:ahLst/>
            <a:cxnLst/>
            <a:rect l="l" t="t" r="r" b="b"/>
            <a:pathLst>
              <a:path w="4544695" h="457200">
                <a:moveTo>
                  <a:pt x="0" y="457200"/>
                </a:moveTo>
                <a:lnTo>
                  <a:pt x="4544684" y="457200"/>
                </a:lnTo>
                <a:lnTo>
                  <a:pt x="4544684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29200" y="2743201"/>
            <a:ext cx="4572000" cy="276999"/>
          </a:xfrm>
          <a:custGeom>
            <a:avLst/>
            <a:gdLst/>
            <a:ahLst/>
            <a:cxnLst/>
            <a:rect l="l" t="t" r="r" b="b"/>
            <a:pathLst>
              <a:path w="4572000" h="457200">
                <a:moveTo>
                  <a:pt x="22860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0" y="0"/>
                </a:lnTo>
                <a:lnTo>
                  <a:pt x="4572000" y="457200"/>
                </a:lnTo>
                <a:lnTo>
                  <a:pt x="22860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199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30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430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199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7199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288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288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146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146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004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004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8862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8862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029200" y="2057401"/>
            <a:ext cx="0" cy="276999"/>
          </a:xfrm>
          <a:custGeom>
            <a:avLst/>
            <a:gdLst/>
            <a:ahLst/>
            <a:cxnLst/>
            <a:rect l="l" t="t" r="r" b="b"/>
            <a:pathLst>
              <a:path h="1828800">
                <a:moveTo>
                  <a:pt x="0" y="0"/>
                </a:moveTo>
                <a:lnTo>
                  <a:pt x="0" y="1828800"/>
                </a:lnTo>
              </a:path>
            </a:pathLst>
          </a:custGeom>
          <a:ln w="5463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00100" y="2527192"/>
            <a:ext cx="1282700" cy="276999"/>
          </a:xfrm>
          <a:custGeom>
            <a:avLst/>
            <a:gdLst/>
            <a:ahLst/>
            <a:cxnLst/>
            <a:rect l="l" t="t" r="r" b="b"/>
            <a:pathLst>
              <a:path w="1282700" h="216535">
                <a:moveTo>
                  <a:pt x="0" y="216009"/>
                </a:moveTo>
                <a:lnTo>
                  <a:pt x="7136" y="177493"/>
                </a:lnTo>
                <a:lnTo>
                  <a:pt x="27720" y="143036"/>
                </a:lnTo>
                <a:lnTo>
                  <a:pt x="60508" y="112543"/>
                </a:lnTo>
                <a:lnTo>
                  <a:pt x="104261" y="85920"/>
                </a:lnTo>
                <a:lnTo>
                  <a:pt x="157737" y="63073"/>
                </a:lnTo>
                <a:lnTo>
                  <a:pt x="219696" y="43907"/>
                </a:lnTo>
                <a:lnTo>
                  <a:pt x="288894" y="28329"/>
                </a:lnTo>
                <a:lnTo>
                  <a:pt x="364093" y="16243"/>
                </a:lnTo>
                <a:lnTo>
                  <a:pt x="444051" y="7556"/>
                </a:lnTo>
                <a:lnTo>
                  <a:pt x="527526" y="2173"/>
                </a:lnTo>
                <a:lnTo>
                  <a:pt x="613277" y="0"/>
                </a:lnTo>
                <a:lnTo>
                  <a:pt x="700064" y="942"/>
                </a:lnTo>
                <a:lnTo>
                  <a:pt x="786645" y="4906"/>
                </a:lnTo>
                <a:lnTo>
                  <a:pt x="871780" y="11797"/>
                </a:lnTo>
                <a:lnTo>
                  <a:pt x="954226" y="21520"/>
                </a:lnTo>
                <a:lnTo>
                  <a:pt x="1032743" y="33982"/>
                </a:lnTo>
                <a:lnTo>
                  <a:pt x="1106090" y="49088"/>
                </a:lnTo>
                <a:lnTo>
                  <a:pt x="1173026" y="66745"/>
                </a:lnTo>
                <a:lnTo>
                  <a:pt x="1232310" y="86856"/>
                </a:lnTo>
                <a:lnTo>
                  <a:pt x="1282700" y="10932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24379" y="2585721"/>
            <a:ext cx="147320" cy="276999"/>
          </a:xfrm>
          <a:custGeom>
            <a:avLst/>
            <a:gdLst/>
            <a:ahLst/>
            <a:cxnLst/>
            <a:rect l="l" t="t" r="r" b="b"/>
            <a:pathLst>
              <a:path w="147319" h="157480">
                <a:moveTo>
                  <a:pt x="81280" y="0"/>
                </a:moveTo>
                <a:lnTo>
                  <a:pt x="0" y="71119"/>
                </a:lnTo>
                <a:lnTo>
                  <a:pt x="147319" y="157479"/>
                </a:lnTo>
                <a:lnTo>
                  <a:pt x="812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857500" y="3200401"/>
            <a:ext cx="1282700" cy="276999"/>
          </a:xfrm>
          <a:custGeom>
            <a:avLst/>
            <a:gdLst/>
            <a:ahLst/>
            <a:cxnLst/>
            <a:rect l="l" t="t" r="r" b="b"/>
            <a:pathLst>
              <a:path w="1282700" h="216535">
                <a:moveTo>
                  <a:pt x="0" y="0"/>
                </a:moveTo>
                <a:lnTo>
                  <a:pt x="7136" y="38515"/>
                </a:lnTo>
                <a:lnTo>
                  <a:pt x="27720" y="72972"/>
                </a:lnTo>
                <a:lnTo>
                  <a:pt x="60508" y="103465"/>
                </a:lnTo>
                <a:lnTo>
                  <a:pt x="104261" y="130088"/>
                </a:lnTo>
                <a:lnTo>
                  <a:pt x="157737" y="152935"/>
                </a:lnTo>
                <a:lnTo>
                  <a:pt x="219696" y="172101"/>
                </a:lnTo>
                <a:lnTo>
                  <a:pt x="288894" y="187680"/>
                </a:lnTo>
                <a:lnTo>
                  <a:pt x="364093" y="199765"/>
                </a:lnTo>
                <a:lnTo>
                  <a:pt x="444051" y="208453"/>
                </a:lnTo>
                <a:lnTo>
                  <a:pt x="527526" y="213836"/>
                </a:lnTo>
                <a:lnTo>
                  <a:pt x="613277" y="216009"/>
                </a:lnTo>
                <a:lnTo>
                  <a:pt x="700064" y="215066"/>
                </a:lnTo>
                <a:lnTo>
                  <a:pt x="786645" y="211103"/>
                </a:lnTo>
                <a:lnTo>
                  <a:pt x="871780" y="204212"/>
                </a:lnTo>
                <a:lnTo>
                  <a:pt x="954226" y="194488"/>
                </a:lnTo>
                <a:lnTo>
                  <a:pt x="1032743" y="182026"/>
                </a:lnTo>
                <a:lnTo>
                  <a:pt x="1106090" y="166920"/>
                </a:lnTo>
                <a:lnTo>
                  <a:pt x="1173026" y="149264"/>
                </a:lnTo>
                <a:lnTo>
                  <a:pt x="1232310" y="129152"/>
                </a:lnTo>
                <a:lnTo>
                  <a:pt x="1282700" y="10667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081779" y="3200401"/>
            <a:ext cx="147320" cy="276999"/>
          </a:xfrm>
          <a:custGeom>
            <a:avLst/>
            <a:gdLst/>
            <a:ahLst/>
            <a:cxnLst/>
            <a:rect l="l" t="t" r="r" b="b"/>
            <a:pathLst>
              <a:path w="147320" h="157479">
                <a:moveTo>
                  <a:pt x="147320" y="0"/>
                </a:moveTo>
                <a:lnTo>
                  <a:pt x="0" y="86360"/>
                </a:lnTo>
                <a:lnTo>
                  <a:pt x="81280" y="157479"/>
                </a:lnTo>
                <a:lnTo>
                  <a:pt x="1473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946400" y="2527192"/>
            <a:ext cx="1282700" cy="276999"/>
          </a:xfrm>
          <a:custGeom>
            <a:avLst/>
            <a:gdLst/>
            <a:ahLst/>
            <a:cxnLst/>
            <a:rect l="l" t="t" r="r" b="b"/>
            <a:pathLst>
              <a:path w="1282700" h="216535">
                <a:moveTo>
                  <a:pt x="1282700" y="216009"/>
                </a:moveTo>
                <a:lnTo>
                  <a:pt x="1275563" y="177493"/>
                </a:lnTo>
                <a:lnTo>
                  <a:pt x="1254979" y="143036"/>
                </a:lnTo>
                <a:lnTo>
                  <a:pt x="1222191" y="112543"/>
                </a:lnTo>
                <a:lnTo>
                  <a:pt x="1178438" y="85920"/>
                </a:lnTo>
                <a:lnTo>
                  <a:pt x="1124962" y="63073"/>
                </a:lnTo>
                <a:lnTo>
                  <a:pt x="1063003" y="43907"/>
                </a:lnTo>
                <a:lnTo>
                  <a:pt x="993805" y="28329"/>
                </a:lnTo>
                <a:lnTo>
                  <a:pt x="918606" y="16243"/>
                </a:lnTo>
                <a:lnTo>
                  <a:pt x="838648" y="7556"/>
                </a:lnTo>
                <a:lnTo>
                  <a:pt x="755173" y="2173"/>
                </a:lnTo>
                <a:lnTo>
                  <a:pt x="669422" y="0"/>
                </a:lnTo>
                <a:lnTo>
                  <a:pt x="582635" y="942"/>
                </a:lnTo>
                <a:lnTo>
                  <a:pt x="496054" y="4906"/>
                </a:lnTo>
                <a:lnTo>
                  <a:pt x="410919" y="11797"/>
                </a:lnTo>
                <a:lnTo>
                  <a:pt x="328473" y="21520"/>
                </a:lnTo>
                <a:lnTo>
                  <a:pt x="249956" y="33982"/>
                </a:lnTo>
                <a:lnTo>
                  <a:pt x="176609" y="49088"/>
                </a:lnTo>
                <a:lnTo>
                  <a:pt x="109673" y="66745"/>
                </a:lnTo>
                <a:lnTo>
                  <a:pt x="50389" y="86856"/>
                </a:lnTo>
                <a:lnTo>
                  <a:pt x="0" y="10932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57500" y="2585721"/>
            <a:ext cx="147320" cy="276999"/>
          </a:xfrm>
          <a:custGeom>
            <a:avLst/>
            <a:gdLst/>
            <a:ahLst/>
            <a:cxnLst/>
            <a:rect l="l" t="t" r="r" b="b"/>
            <a:pathLst>
              <a:path w="147319" h="157480">
                <a:moveTo>
                  <a:pt x="64769" y="0"/>
                </a:moveTo>
                <a:lnTo>
                  <a:pt x="0" y="157479"/>
                </a:lnTo>
                <a:lnTo>
                  <a:pt x="147319" y="71119"/>
                </a:lnTo>
                <a:lnTo>
                  <a:pt x="647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60600" y="3200401"/>
            <a:ext cx="1282700" cy="276999"/>
          </a:xfrm>
          <a:custGeom>
            <a:avLst/>
            <a:gdLst/>
            <a:ahLst/>
            <a:cxnLst/>
            <a:rect l="l" t="t" r="r" b="b"/>
            <a:pathLst>
              <a:path w="1282700" h="216535">
                <a:moveTo>
                  <a:pt x="1282700" y="0"/>
                </a:moveTo>
                <a:lnTo>
                  <a:pt x="1275563" y="38515"/>
                </a:lnTo>
                <a:lnTo>
                  <a:pt x="1254979" y="72972"/>
                </a:lnTo>
                <a:lnTo>
                  <a:pt x="1222191" y="103465"/>
                </a:lnTo>
                <a:lnTo>
                  <a:pt x="1178438" y="130088"/>
                </a:lnTo>
                <a:lnTo>
                  <a:pt x="1124962" y="152935"/>
                </a:lnTo>
                <a:lnTo>
                  <a:pt x="1063003" y="172101"/>
                </a:lnTo>
                <a:lnTo>
                  <a:pt x="993805" y="187680"/>
                </a:lnTo>
                <a:lnTo>
                  <a:pt x="918606" y="199765"/>
                </a:lnTo>
                <a:lnTo>
                  <a:pt x="838648" y="208453"/>
                </a:lnTo>
                <a:lnTo>
                  <a:pt x="755173" y="213836"/>
                </a:lnTo>
                <a:lnTo>
                  <a:pt x="669422" y="216009"/>
                </a:lnTo>
                <a:lnTo>
                  <a:pt x="582635" y="215066"/>
                </a:lnTo>
                <a:lnTo>
                  <a:pt x="496054" y="211103"/>
                </a:lnTo>
                <a:lnTo>
                  <a:pt x="410919" y="204212"/>
                </a:lnTo>
                <a:lnTo>
                  <a:pt x="328473" y="194488"/>
                </a:lnTo>
                <a:lnTo>
                  <a:pt x="249956" y="182026"/>
                </a:lnTo>
                <a:lnTo>
                  <a:pt x="176609" y="166920"/>
                </a:lnTo>
                <a:lnTo>
                  <a:pt x="109673" y="149264"/>
                </a:lnTo>
                <a:lnTo>
                  <a:pt x="50389" y="129152"/>
                </a:lnTo>
                <a:lnTo>
                  <a:pt x="0" y="10667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171700" y="3200401"/>
            <a:ext cx="147320" cy="276999"/>
          </a:xfrm>
          <a:custGeom>
            <a:avLst/>
            <a:gdLst/>
            <a:ahLst/>
            <a:cxnLst/>
            <a:rect l="l" t="t" r="r" b="b"/>
            <a:pathLst>
              <a:path w="147319" h="157479">
                <a:moveTo>
                  <a:pt x="0" y="0"/>
                </a:moveTo>
                <a:lnTo>
                  <a:pt x="64769" y="157479"/>
                </a:lnTo>
                <a:lnTo>
                  <a:pt x="147319" y="863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69950" y="3200401"/>
            <a:ext cx="615950" cy="276999"/>
          </a:xfrm>
          <a:custGeom>
            <a:avLst/>
            <a:gdLst/>
            <a:ahLst/>
            <a:cxnLst/>
            <a:rect l="l" t="t" r="r" b="b"/>
            <a:pathLst>
              <a:path w="615950" h="218439">
                <a:moveTo>
                  <a:pt x="615950" y="0"/>
                </a:moveTo>
                <a:lnTo>
                  <a:pt x="612733" y="38491"/>
                </a:lnTo>
                <a:lnTo>
                  <a:pt x="588586" y="103320"/>
                </a:lnTo>
                <a:lnTo>
                  <a:pt x="544353" y="152737"/>
                </a:lnTo>
                <a:lnTo>
                  <a:pt x="484271" y="187695"/>
                </a:lnTo>
                <a:lnTo>
                  <a:pt x="412576" y="209147"/>
                </a:lnTo>
                <a:lnTo>
                  <a:pt x="373697" y="215106"/>
                </a:lnTo>
                <a:lnTo>
                  <a:pt x="333504" y="218045"/>
                </a:lnTo>
                <a:lnTo>
                  <a:pt x="292526" y="218084"/>
                </a:lnTo>
                <a:lnTo>
                  <a:pt x="251293" y="215341"/>
                </a:lnTo>
                <a:lnTo>
                  <a:pt x="210334" y="209937"/>
                </a:lnTo>
                <a:lnTo>
                  <a:pt x="170180" y="201989"/>
                </a:lnTo>
                <a:lnTo>
                  <a:pt x="131358" y="191617"/>
                </a:lnTo>
                <a:lnTo>
                  <a:pt x="94400" y="178940"/>
                </a:lnTo>
                <a:lnTo>
                  <a:pt x="28191" y="147147"/>
                </a:lnTo>
                <a:lnTo>
                  <a:pt x="0" y="1282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00100" y="3200401"/>
            <a:ext cx="127000" cy="276999"/>
          </a:xfrm>
          <a:custGeom>
            <a:avLst/>
            <a:gdLst/>
            <a:ahLst/>
            <a:cxnLst/>
            <a:rect l="l" t="t" r="r" b="b"/>
            <a:pathLst>
              <a:path w="127000" h="167639">
                <a:moveTo>
                  <a:pt x="0" y="0"/>
                </a:moveTo>
                <a:lnTo>
                  <a:pt x="33019" y="167639"/>
                </a:lnTo>
                <a:lnTo>
                  <a:pt x="127000" y="1143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572000" y="3200401"/>
            <a:ext cx="171450" cy="276999"/>
          </a:xfrm>
          <a:custGeom>
            <a:avLst/>
            <a:gdLst/>
            <a:ahLst/>
            <a:cxnLst/>
            <a:rect l="l" t="t" r="r" b="b"/>
            <a:pathLst>
              <a:path w="171450" h="914400">
                <a:moveTo>
                  <a:pt x="171450" y="228600"/>
                </a:moveTo>
                <a:lnTo>
                  <a:pt x="57150" y="228600"/>
                </a:lnTo>
                <a:lnTo>
                  <a:pt x="57150" y="914400"/>
                </a:lnTo>
                <a:lnTo>
                  <a:pt x="171450" y="914400"/>
                </a:lnTo>
                <a:lnTo>
                  <a:pt x="171450" y="228600"/>
                </a:lnTo>
                <a:close/>
              </a:path>
              <a:path w="171450" h="914400">
                <a:moveTo>
                  <a:pt x="114300" y="0"/>
                </a:moveTo>
                <a:lnTo>
                  <a:pt x="0" y="228600"/>
                </a:lnTo>
                <a:lnTo>
                  <a:pt x="228600" y="228600"/>
                </a:lnTo>
                <a:lnTo>
                  <a:pt x="114300" y="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72000" y="3200401"/>
            <a:ext cx="228600" cy="276999"/>
          </a:xfrm>
          <a:custGeom>
            <a:avLst/>
            <a:gdLst/>
            <a:ahLst/>
            <a:cxnLst/>
            <a:rect l="l" t="t" r="r" b="b"/>
            <a:pathLst>
              <a:path w="228600" h="914400">
                <a:moveTo>
                  <a:pt x="57150" y="914400"/>
                </a:moveTo>
                <a:lnTo>
                  <a:pt x="57150" y="228600"/>
                </a:lnTo>
                <a:lnTo>
                  <a:pt x="0" y="228600"/>
                </a:lnTo>
                <a:lnTo>
                  <a:pt x="114300" y="0"/>
                </a:lnTo>
                <a:lnTo>
                  <a:pt x="228600" y="228600"/>
                </a:lnTo>
                <a:lnTo>
                  <a:pt x="171450" y="228600"/>
                </a:lnTo>
                <a:lnTo>
                  <a:pt x="171450" y="914400"/>
                </a:lnTo>
                <a:lnTo>
                  <a:pt x="57150" y="9144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572000" y="3200401"/>
            <a:ext cx="0" cy="276999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800600" y="4114801"/>
            <a:ext cx="0" cy="276999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3845559" y="4160013"/>
            <a:ext cx="2387600" cy="1589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8382" marR="1077371" indent="115547">
              <a:lnSpc>
                <a:spcPts val="2578"/>
              </a:lnSpc>
            </a:pPr>
            <a:r>
              <a:rPr sz="2200" b="1" spc="175" dirty="0">
                <a:solidFill>
                  <a:srgbClr val="191919"/>
                </a:solidFill>
                <a:latin typeface="Times New Roman"/>
                <a:cs typeface="Times New Roman"/>
              </a:rPr>
              <a:t>F</a:t>
            </a:r>
            <a:r>
              <a:rPr sz="2200" b="1" spc="165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200" b="1" spc="40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200" b="1" spc="414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200" b="1" spc="23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200" b="1" spc="335" dirty="0">
                <a:solidFill>
                  <a:srgbClr val="191919"/>
                </a:solidFill>
                <a:latin typeface="Times New Roman"/>
                <a:cs typeface="Times New Roman"/>
              </a:rPr>
              <a:t>Sp</a:t>
            </a:r>
            <a:r>
              <a:rPr sz="2200" b="1" spc="29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200" b="1" spc="349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200" b="1" spc="414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ts val="1899"/>
              </a:lnSpc>
              <a:spcBef>
                <a:spcPts val="3"/>
              </a:spcBef>
            </a:pPr>
            <a:endParaRPr sz="1900"/>
          </a:p>
          <a:p>
            <a:pPr>
              <a:lnSpc>
                <a:spcPts val="2200"/>
              </a:lnSpc>
            </a:pPr>
            <a:endParaRPr sz="2200"/>
          </a:p>
          <a:p>
            <a:pPr marL="12696">
              <a:tabLst>
                <a:tab pos="750414" algn="l"/>
                <a:tab pos="1335764" algn="l"/>
              </a:tabLst>
            </a:pPr>
            <a:r>
              <a:rPr sz="2400" spc="-175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400" spc="245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2400" spc="575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400" spc="36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400" spc="694" dirty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	</a:t>
            </a:r>
            <a:r>
              <a:rPr sz="2400" spc="27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400" spc="340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2400" spc="26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400" spc="295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2400" spc="425" dirty="0">
                <a:solidFill>
                  <a:srgbClr val="FF0000"/>
                </a:solidFill>
                <a:latin typeface="Times New Roman"/>
                <a:cs typeface="Times New Roman"/>
              </a:rPr>
              <a:t>e!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1" y="2743201"/>
            <a:ext cx="4572000" cy="276999"/>
          </a:xfrm>
          <a:custGeom>
            <a:avLst/>
            <a:gdLst/>
            <a:ahLst/>
            <a:cxnLst/>
            <a:rect l="l" t="t" r="r" b="b"/>
            <a:pathLst>
              <a:path w="4572000" h="457200">
                <a:moveTo>
                  <a:pt x="22860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0" y="0"/>
                </a:lnTo>
                <a:lnTo>
                  <a:pt x="4572000" y="457200"/>
                </a:lnTo>
                <a:lnTo>
                  <a:pt x="22860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56514" y="2743201"/>
            <a:ext cx="4544695" cy="276999"/>
          </a:xfrm>
          <a:custGeom>
            <a:avLst/>
            <a:gdLst/>
            <a:ahLst/>
            <a:cxnLst/>
            <a:rect l="l" t="t" r="r" b="b"/>
            <a:pathLst>
              <a:path w="4544695" h="457200">
                <a:moveTo>
                  <a:pt x="0" y="457200"/>
                </a:moveTo>
                <a:lnTo>
                  <a:pt x="4544684" y="457200"/>
                </a:lnTo>
                <a:lnTo>
                  <a:pt x="4544684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29200" y="2743201"/>
            <a:ext cx="4572000" cy="276999"/>
          </a:xfrm>
          <a:custGeom>
            <a:avLst/>
            <a:gdLst/>
            <a:ahLst/>
            <a:cxnLst/>
            <a:rect l="l" t="t" r="r" b="b"/>
            <a:pathLst>
              <a:path w="4572000" h="457200">
                <a:moveTo>
                  <a:pt x="22860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0" y="0"/>
                </a:lnTo>
                <a:lnTo>
                  <a:pt x="4572000" y="457200"/>
                </a:lnTo>
                <a:lnTo>
                  <a:pt x="22860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199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430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30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199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199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288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288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146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146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004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004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862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8862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029200" y="2057401"/>
            <a:ext cx="0" cy="276999"/>
          </a:xfrm>
          <a:custGeom>
            <a:avLst/>
            <a:gdLst/>
            <a:ahLst/>
            <a:cxnLst/>
            <a:rect l="l" t="t" r="r" b="b"/>
            <a:pathLst>
              <a:path h="1828800">
                <a:moveTo>
                  <a:pt x="0" y="0"/>
                </a:moveTo>
                <a:lnTo>
                  <a:pt x="0" y="1828800"/>
                </a:lnTo>
              </a:path>
            </a:pathLst>
          </a:custGeom>
          <a:ln w="5463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00100" y="2527192"/>
            <a:ext cx="1282700" cy="276999"/>
          </a:xfrm>
          <a:custGeom>
            <a:avLst/>
            <a:gdLst/>
            <a:ahLst/>
            <a:cxnLst/>
            <a:rect l="l" t="t" r="r" b="b"/>
            <a:pathLst>
              <a:path w="1282700" h="216535">
                <a:moveTo>
                  <a:pt x="0" y="216009"/>
                </a:moveTo>
                <a:lnTo>
                  <a:pt x="7136" y="177493"/>
                </a:lnTo>
                <a:lnTo>
                  <a:pt x="27720" y="143036"/>
                </a:lnTo>
                <a:lnTo>
                  <a:pt x="60508" y="112543"/>
                </a:lnTo>
                <a:lnTo>
                  <a:pt x="104261" y="85920"/>
                </a:lnTo>
                <a:lnTo>
                  <a:pt x="157737" y="63073"/>
                </a:lnTo>
                <a:lnTo>
                  <a:pt x="219696" y="43907"/>
                </a:lnTo>
                <a:lnTo>
                  <a:pt x="288894" y="28329"/>
                </a:lnTo>
                <a:lnTo>
                  <a:pt x="364093" y="16243"/>
                </a:lnTo>
                <a:lnTo>
                  <a:pt x="444051" y="7556"/>
                </a:lnTo>
                <a:lnTo>
                  <a:pt x="527526" y="2173"/>
                </a:lnTo>
                <a:lnTo>
                  <a:pt x="613277" y="0"/>
                </a:lnTo>
                <a:lnTo>
                  <a:pt x="700064" y="942"/>
                </a:lnTo>
                <a:lnTo>
                  <a:pt x="786645" y="4906"/>
                </a:lnTo>
                <a:lnTo>
                  <a:pt x="871780" y="11797"/>
                </a:lnTo>
                <a:lnTo>
                  <a:pt x="954226" y="21520"/>
                </a:lnTo>
                <a:lnTo>
                  <a:pt x="1032743" y="33982"/>
                </a:lnTo>
                <a:lnTo>
                  <a:pt x="1106090" y="49088"/>
                </a:lnTo>
                <a:lnTo>
                  <a:pt x="1173026" y="66745"/>
                </a:lnTo>
                <a:lnTo>
                  <a:pt x="1232310" y="86856"/>
                </a:lnTo>
                <a:lnTo>
                  <a:pt x="1282700" y="10932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24379" y="2585721"/>
            <a:ext cx="147320" cy="276999"/>
          </a:xfrm>
          <a:custGeom>
            <a:avLst/>
            <a:gdLst/>
            <a:ahLst/>
            <a:cxnLst/>
            <a:rect l="l" t="t" r="r" b="b"/>
            <a:pathLst>
              <a:path w="147319" h="157480">
                <a:moveTo>
                  <a:pt x="81280" y="0"/>
                </a:moveTo>
                <a:lnTo>
                  <a:pt x="0" y="71119"/>
                </a:lnTo>
                <a:lnTo>
                  <a:pt x="147319" y="157479"/>
                </a:lnTo>
                <a:lnTo>
                  <a:pt x="812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857500" y="3200401"/>
            <a:ext cx="1282700" cy="276999"/>
          </a:xfrm>
          <a:custGeom>
            <a:avLst/>
            <a:gdLst/>
            <a:ahLst/>
            <a:cxnLst/>
            <a:rect l="l" t="t" r="r" b="b"/>
            <a:pathLst>
              <a:path w="1282700" h="216535">
                <a:moveTo>
                  <a:pt x="0" y="0"/>
                </a:moveTo>
                <a:lnTo>
                  <a:pt x="7136" y="38515"/>
                </a:lnTo>
                <a:lnTo>
                  <a:pt x="27720" y="72972"/>
                </a:lnTo>
                <a:lnTo>
                  <a:pt x="60508" y="103465"/>
                </a:lnTo>
                <a:lnTo>
                  <a:pt x="104261" y="130088"/>
                </a:lnTo>
                <a:lnTo>
                  <a:pt x="157737" y="152935"/>
                </a:lnTo>
                <a:lnTo>
                  <a:pt x="219696" y="172101"/>
                </a:lnTo>
                <a:lnTo>
                  <a:pt x="288894" y="187680"/>
                </a:lnTo>
                <a:lnTo>
                  <a:pt x="364093" y="199765"/>
                </a:lnTo>
                <a:lnTo>
                  <a:pt x="444051" y="208453"/>
                </a:lnTo>
                <a:lnTo>
                  <a:pt x="527526" y="213836"/>
                </a:lnTo>
                <a:lnTo>
                  <a:pt x="613277" y="216009"/>
                </a:lnTo>
                <a:lnTo>
                  <a:pt x="700064" y="215066"/>
                </a:lnTo>
                <a:lnTo>
                  <a:pt x="786645" y="211103"/>
                </a:lnTo>
                <a:lnTo>
                  <a:pt x="871780" y="204212"/>
                </a:lnTo>
                <a:lnTo>
                  <a:pt x="954226" y="194488"/>
                </a:lnTo>
                <a:lnTo>
                  <a:pt x="1032743" y="182026"/>
                </a:lnTo>
                <a:lnTo>
                  <a:pt x="1106090" y="166920"/>
                </a:lnTo>
                <a:lnTo>
                  <a:pt x="1173026" y="149264"/>
                </a:lnTo>
                <a:lnTo>
                  <a:pt x="1232310" y="129152"/>
                </a:lnTo>
                <a:lnTo>
                  <a:pt x="1282700" y="10667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081779" y="3200401"/>
            <a:ext cx="147320" cy="276999"/>
          </a:xfrm>
          <a:custGeom>
            <a:avLst/>
            <a:gdLst/>
            <a:ahLst/>
            <a:cxnLst/>
            <a:rect l="l" t="t" r="r" b="b"/>
            <a:pathLst>
              <a:path w="147320" h="157479">
                <a:moveTo>
                  <a:pt x="147320" y="0"/>
                </a:moveTo>
                <a:lnTo>
                  <a:pt x="0" y="86360"/>
                </a:lnTo>
                <a:lnTo>
                  <a:pt x="81280" y="157479"/>
                </a:lnTo>
                <a:lnTo>
                  <a:pt x="1473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946400" y="2527192"/>
            <a:ext cx="1282700" cy="276999"/>
          </a:xfrm>
          <a:custGeom>
            <a:avLst/>
            <a:gdLst/>
            <a:ahLst/>
            <a:cxnLst/>
            <a:rect l="l" t="t" r="r" b="b"/>
            <a:pathLst>
              <a:path w="1282700" h="216535">
                <a:moveTo>
                  <a:pt x="1282700" y="216009"/>
                </a:moveTo>
                <a:lnTo>
                  <a:pt x="1275563" y="177493"/>
                </a:lnTo>
                <a:lnTo>
                  <a:pt x="1254979" y="143036"/>
                </a:lnTo>
                <a:lnTo>
                  <a:pt x="1222191" y="112543"/>
                </a:lnTo>
                <a:lnTo>
                  <a:pt x="1178438" y="85920"/>
                </a:lnTo>
                <a:lnTo>
                  <a:pt x="1124962" y="63073"/>
                </a:lnTo>
                <a:lnTo>
                  <a:pt x="1063003" y="43907"/>
                </a:lnTo>
                <a:lnTo>
                  <a:pt x="993805" y="28329"/>
                </a:lnTo>
                <a:lnTo>
                  <a:pt x="918606" y="16243"/>
                </a:lnTo>
                <a:lnTo>
                  <a:pt x="838648" y="7556"/>
                </a:lnTo>
                <a:lnTo>
                  <a:pt x="755173" y="2173"/>
                </a:lnTo>
                <a:lnTo>
                  <a:pt x="669422" y="0"/>
                </a:lnTo>
                <a:lnTo>
                  <a:pt x="582635" y="942"/>
                </a:lnTo>
                <a:lnTo>
                  <a:pt x="496054" y="4906"/>
                </a:lnTo>
                <a:lnTo>
                  <a:pt x="410919" y="11797"/>
                </a:lnTo>
                <a:lnTo>
                  <a:pt x="328473" y="21520"/>
                </a:lnTo>
                <a:lnTo>
                  <a:pt x="249956" y="33982"/>
                </a:lnTo>
                <a:lnTo>
                  <a:pt x="176609" y="49088"/>
                </a:lnTo>
                <a:lnTo>
                  <a:pt x="109673" y="66745"/>
                </a:lnTo>
                <a:lnTo>
                  <a:pt x="50389" y="86856"/>
                </a:lnTo>
                <a:lnTo>
                  <a:pt x="0" y="10932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857500" y="2585721"/>
            <a:ext cx="147320" cy="276999"/>
          </a:xfrm>
          <a:custGeom>
            <a:avLst/>
            <a:gdLst/>
            <a:ahLst/>
            <a:cxnLst/>
            <a:rect l="l" t="t" r="r" b="b"/>
            <a:pathLst>
              <a:path w="147319" h="157480">
                <a:moveTo>
                  <a:pt x="64769" y="0"/>
                </a:moveTo>
                <a:lnTo>
                  <a:pt x="0" y="157479"/>
                </a:lnTo>
                <a:lnTo>
                  <a:pt x="147319" y="71119"/>
                </a:lnTo>
                <a:lnTo>
                  <a:pt x="647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60600" y="3200401"/>
            <a:ext cx="1282700" cy="276999"/>
          </a:xfrm>
          <a:custGeom>
            <a:avLst/>
            <a:gdLst/>
            <a:ahLst/>
            <a:cxnLst/>
            <a:rect l="l" t="t" r="r" b="b"/>
            <a:pathLst>
              <a:path w="1282700" h="216535">
                <a:moveTo>
                  <a:pt x="1282700" y="0"/>
                </a:moveTo>
                <a:lnTo>
                  <a:pt x="1275563" y="38515"/>
                </a:lnTo>
                <a:lnTo>
                  <a:pt x="1254979" y="72972"/>
                </a:lnTo>
                <a:lnTo>
                  <a:pt x="1222191" y="103465"/>
                </a:lnTo>
                <a:lnTo>
                  <a:pt x="1178438" y="130088"/>
                </a:lnTo>
                <a:lnTo>
                  <a:pt x="1124962" y="152935"/>
                </a:lnTo>
                <a:lnTo>
                  <a:pt x="1063003" y="172101"/>
                </a:lnTo>
                <a:lnTo>
                  <a:pt x="993805" y="187680"/>
                </a:lnTo>
                <a:lnTo>
                  <a:pt x="918606" y="199765"/>
                </a:lnTo>
                <a:lnTo>
                  <a:pt x="838648" y="208453"/>
                </a:lnTo>
                <a:lnTo>
                  <a:pt x="755173" y="213836"/>
                </a:lnTo>
                <a:lnTo>
                  <a:pt x="669422" y="216009"/>
                </a:lnTo>
                <a:lnTo>
                  <a:pt x="582635" y="215066"/>
                </a:lnTo>
                <a:lnTo>
                  <a:pt x="496054" y="211103"/>
                </a:lnTo>
                <a:lnTo>
                  <a:pt x="410919" y="204212"/>
                </a:lnTo>
                <a:lnTo>
                  <a:pt x="328473" y="194488"/>
                </a:lnTo>
                <a:lnTo>
                  <a:pt x="249956" y="182026"/>
                </a:lnTo>
                <a:lnTo>
                  <a:pt x="176609" y="166920"/>
                </a:lnTo>
                <a:lnTo>
                  <a:pt x="109673" y="149264"/>
                </a:lnTo>
                <a:lnTo>
                  <a:pt x="50389" y="129152"/>
                </a:lnTo>
                <a:lnTo>
                  <a:pt x="0" y="10667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171700" y="3200401"/>
            <a:ext cx="147320" cy="276999"/>
          </a:xfrm>
          <a:custGeom>
            <a:avLst/>
            <a:gdLst/>
            <a:ahLst/>
            <a:cxnLst/>
            <a:rect l="l" t="t" r="r" b="b"/>
            <a:pathLst>
              <a:path w="147319" h="157479">
                <a:moveTo>
                  <a:pt x="0" y="0"/>
                </a:moveTo>
                <a:lnTo>
                  <a:pt x="64769" y="157479"/>
                </a:lnTo>
                <a:lnTo>
                  <a:pt x="147319" y="863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69950" y="3200401"/>
            <a:ext cx="615950" cy="276999"/>
          </a:xfrm>
          <a:custGeom>
            <a:avLst/>
            <a:gdLst/>
            <a:ahLst/>
            <a:cxnLst/>
            <a:rect l="l" t="t" r="r" b="b"/>
            <a:pathLst>
              <a:path w="615950" h="218439">
                <a:moveTo>
                  <a:pt x="615950" y="0"/>
                </a:moveTo>
                <a:lnTo>
                  <a:pt x="612733" y="38491"/>
                </a:lnTo>
                <a:lnTo>
                  <a:pt x="588586" y="103320"/>
                </a:lnTo>
                <a:lnTo>
                  <a:pt x="544353" y="152737"/>
                </a:lnTo>
                <a:lnTo>
                  <a:pt x="484271" y="187695"/>
                </a:lnTo>
                <a:lnTo>
                  <a:pt x="412576" y="209147"/>
                </a:lnTo>
                <a:lnTo>
                  <a:pt x="373697" y="215106"/>
                </a:lnTo>
                <a:lnTo>
                  <a:pt x="333504" y="218045"/>
                </a:lnTo>
                <a:lnTo>
                  <a:pt x="292526" y="218084"/>
                </a:lnTo>
                <a:lnTo>
                  <a:pt x="251293" y="215341"/>
                </a:lnTo>
                <a:lnTo>
                  <a:pt x="210334" y="209937"/>
                </a:lnTo>
                <a:lnTo>
                  <a:pt x="170180" y="201989"/>
                </a:lnTo>
                <a:lnTo>
                  <a:pt x="131358" y="191617"/>
                </a:lnTo>
                <a:lnTo>
                  <a:pt x="94400" y="178940"/>
                </a:lnTo>
                <a:lnTo>
                  <a:pt x="28191" y="147147"/>
                </a:lnTo>
                <a:lnTo>
                  <a:pt x="0" y="1282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00100" y="3200401"/>
            <a:ext cx="127000" cy="276999"/>
          </a:xfrm>
          <a:custGeom>
            <a:avLst/>
            <a:gdLst/>
            <a:ahLst/>
            <a:cxnLst/>
            <a:rect l="l" t="t" r="r" b="b"/>
            <a:pathLst>
              <a:path w="127000" h="167639">
                <a:moveTo>
                  <a:pt x="0" y="0"/>
                </a:moveTo>
                <a:lnTo>
                  <a:pt x="33019" y="167639"/>
                </a:lnTo>
                <a:lnTo>
                  <a:pt x="127000" y="1143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572000" y="3200401"/>
            <a:ext cx="171450" cy="276999"/>
          </a:xfrm>
          <a:custGeom>
            <a:avLst/>
            <a:gdLst/>
            <a:ahLst/>
            <a:cxnLst/>
            <a:rect l="l" t="t" r="r" b="b"/>
            <a:pathLst>
              <a:path w="171450" h="914400">
                <a:moveTo>
                  <a:pt x="171450" y="228600"/>
                </a:moveTo>
                <a:lnTo>
                  <a:pt x="57150" y="228600"/>
                </a:lnTo>
                <a:lnTo>
                  <a:pt x="57150" y="914400"/>
                </a:lnTo>
                <a:lnTo>
                  <a:pt x="171450" y="914400"/>
                </a:lnTo>
                <a:lnTo>
                  <a:pt x="171450" y="228600"/>
                </a:lnTo>
                <a:close/>
              </a:path>
              <a:path w="171450" h="914400">
                <a:moveTo>
                  <a:pt x="114300" y="0"/>
                </a:moveTo>
                <a:lnTo>
                  <a:pt x="0" y="228600"/>
                </a:lnTo>
                <a:lnTo>
                  <a:pt x="228600" y="228600"/>
                </a:lnTo>
                <a:lnTo>
                  <a:pt x="114300" y="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572000" y="3200401"/>
            <a:ext cx="228600" cy="276999"/>
          </a:xfrm>
          <a:custGeom>
            <a:avLst/>
            <a:gdLst/>
            <a:ahLst/>
            <a:cxnLst/>
            <a:rect l="l" t="t" r="r" b="b"/>
            <a:pathLst>
              <a:path w="228600" h="914400">
                <a:moveTo>
                  <a:pt x="57150" y="914400"/>
                </a:moveTo>
                <a:lnTo>
                  <a:pt x="57150" y="228600"/>
                </a:lnTo>
                <a:lnTo>
                  <a:pt x="0" y="228600"/>
                </a:lnTo>
                <a:lnTo>
                  <a:pt x="114300" y="0"/>
                </a:lnTo>
                <a:lnTo>
                  <a:pt x="228600" y="228600"/>
                </a:lnTo>
                <a:lnTo>
                  <a:pt x="171450" y="228600"/>
                </a:lnTo>
                <a:lnTo>
                  <a:pt x="171450" y="914400"/>
                </a:lnTo>
                <a:lnTo>
                  <a:pt x="57150" y="9144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72000" y="3200401"/>
            <a:ext cx="0" cy="276999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800600" y="4114801"/>
            <a:ext cx="0" cy="276999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 txBox="1">
            <a:spLocks noGrp="1"/>
          </p:cNvSpPr>
          <p:nvPr>
            <p:ph type="title"/>
          </p:nvPr>
        </p:nvSpPr>
        <p:spPr>
          <a:xfrm>
            <a:off x="504190" y="178267"/>
            <a:ext cx="9075420" cy="1508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0586"/>
            <a:r>
              <a:rPr spc="240" dirty="0"/>
              <a:t>T</a:t>
            </a:r>
            <a:r>
              <a:rPr spc="610" dirty="0"/>
              <a:t>h</a:t>
            </a:r>
            <a:r>
              <a:rPr spc="640" dirty="0"/>
              <a:t>e</a:t>
            </a:r>
            <a:r>
              <a:rPr spc="295" dirty="0"/>
              <a:t> </a:t>
            </a:r>
            <a:r>
              <a:rPr spc="725" dirty="0"/>
              <a:t>S</a:t>
            </a:r>
            <a:r>
              <a:rPr spc="355" dirty="0"/>
              <a:t>t</a:t>
            </a:r>
            <a:r>
              <a:rPr spc="390" dirty="0"/>
              <a:t>op</a:t>
            </a:r>
            <a:r>
              <a:rPr spc="260" dirty="0"/>
              <a:t>-</a:t>
            </a:r>
            <a:r>
              <a:rPr spc="660" dirty="0"/>
              <a:t>a</a:t>
            </a:r>
            <a:r>
              <a:rPr spc="610" dirty="0"/>
              <a:t>n</a:t>
            </a:r>
            <a:r>
              <a:rPr spc="365" dirty="0"/>
              <a:t>d</a:t>
            </a:r>
            <a:r>
              <a:rPr spc="245" dirty="0"/>
              <a:t>-</a:t>
            </a:r>
            <a:r>
              <a:rPr spc="430" dirty="0"/>
              <a:t>Cop</a:t>
            </a:r>
            <a:r>
              <a:rPr spc="395" dirty="0"/>
              <a:t>y</a:t>
            </a:r>
            <a:r>
              <a:rPr spc="295" dirty="0"/>
              <a:t> </a:t>
            </a:r>
            <a:r>
              <a:rPr spc="330" dirty="0"/>
              <a:t>Col</a:t>
            </a:r>
            <a:r>
              <a:rPr spc="180" dirty="0"/>
              <a:t>l</a:t>
            </a:r>
            <a:r>
              <a:rPr spc="575" dirty="0"/>
              <a:t>e</a:t>
            </a:r>
            <a:r>
              <a:rPr spc="590" dirty="0"/>
              <a:t>c</a:t>
            </a:r>
            <a:r>
              <a:rPr spc="535" dirty="0"/>
              <a:t>t</a:t>
            </a:r>
            <a:r>
              <a:rPr spc="525" dirty="0"/>
              <a:t>or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4211320" y="4160011"/>
            <a:ext cx="949960" cy="659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 indent="115547">
              <a:lnSpc>
                <a:spcPts val="2578"/>
              </a:lnSpc>
            </a:pPr>
            <a:r>
              <a:rPr sz="2200" b="1" spc="175" dirty="0">
                <a:solidFill>
                  <a:srgbClr val="191919"/>
                </a:solidFill>
                <a:latin typeface="Times New Roman"/>
                <a:cs typeface="Times New Roman"/>
              </a:rPr>
              <a:t>F</a:t>
            </a:r>
            <a:r>
              <a:rPr sz="2200" b="1" spc="165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200" b="1" spc="40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200" b="1" spc="414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200" b="1" spc="23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200" b="1" spc="335" dirty="0">
                <a:solidFill>
                  <a:srgbClr val="191919"/>
                </a:solidFill>
                <a:latin typeface="Times New Roman"/>
                <a:cs typeface="Times New Roman"/>
              </a:rPr>
              <a:t>Sp</a:t>
            </a:r>
            <a:r>
              <a:rPr sz="2200" b="1" spc="29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200" b="1" spc="349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200" b="1" spc="414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746761" y="3200401"/>
            <a:ext cx="107950" cy="276999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53340" y="0"/>
                </a:moveTo>
                <a:lnTo>
                  <a:pt x="0" y="162560"/>
                </a:lnTo>
                <a:lnTo>
                  <a:pt x="107950" y="162560"/>
                </a:lnTo>
                <a:lnTo>
                  <a:pt x="533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33" name="object 33"/>
          <p:cNvGraphicFramePr>
            <a:graphicFrameLocks noGrp="1"/>
          </p:cNvGraphicFramePr>
          <p:nvPr/>
        </p:nvGraphicFramePr>
        <p:xfrm>
          <a:off x="228599" y="3373122"/>
          <a:ext cx="1143000" cy="31685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00"/>
                <a:gridCol w="342900"/>
                <a:gridCol w="342900"/>
                <a:gridCol w="228600"/>
              </a:tblGrid>
              <a:tr h="1884679">
                <a:tc gridSpan="2">
                  <a:txBody>
                    <a:bodyPr/>
                    <a:lstStyle/>
                    <a:p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69429">
                <a:tc gridSpan="2">
                  <a:txBody>
                    <a:bodyPr/>
                    <a:lstStyle/>
                    <a:p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57200">
                <a:tc>
                  <a:txBody>
                    <a:bodyPr/>
                    <a:lstStyle/>
                    <a:p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CC"/>
                    </a:solidFill>
                  </a:tcPr>
                </a:tc>
              </a:tr>
              <a:tr h="457200">
                <a:tc gridSpan="4"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rgbClr val="191919"/>
                          </a:solidFill>
                          <a:latin typeface="Times New Roman"/>
                          <a:cs typeface="Times New Roman"/>
                        </a:rPr>
                        <a:t>Root</a:t>
                      </a:r>
                      <a:r>
                        <a:rPr sz="2000" spc="130" dirty="0">
                          <a:solidFill>
                            <a:srgbClr val="19191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solidFill>
                            <a:srgbClr val="191919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2000" dirty="0">
                          <a:solidFill>
                            <a:srgbClr val="191919"/>
                          </a:solidFill>
                          <a:latin typeface="Times New Roman"/>
                          <a:cs typeface="Times New Roman"/>
                        </a:rPr>
                        <a:t>et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1" y="2743201"/>
            <a:ext cx="4572000" cy="276999"/>
          </a:xfrm>
          <a:custGeom>
            <a:avLst/>
            <a:gdLst/>
            <a:ahLst/>
            <a:cxnLst/>
            <a:rect l="l" t="t" r="r" b="b"/>
            <a:pathLst>
              <a:path w="4572000" h="457200">
                <a:moveTo>
                  <a:pt x="22860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0" y="0"/>
                </a:lnTo>
                <a:lnTo>
                  <a:pt x="4572000" y="457200"/>
                </a:lnTo>
                <a:lnTo>
                  <a:pt x="22860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15000" y="2743201"/>
            <a:ext cx="3886200" cy="276999"/>
          </a:xfrm>
          <a:custGeom>
            <a:avLst/>
            <a:gdLst/>
            <a:ahLst/>
            <a:cxnLst/>
            <a:rect l="l" t="t" r="r" b="b"/>
            <a:pathLst>
              <a:path w="3886200" h="457200">
                <a:moveTo>
                  <a:pt x="0" y="457200"/>
                </a:moveTo>
                <a:lnTo>
                  <a:pt x="3886200" y="457200"/>
                </a:lnTo>
                <a:lnTo>
                  <a:pt x="38862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29200" y="2743201"/>
            <a:ext cx="4572000" cy="276999"/>
          </a:xfrm>
          <a:custGeom>
            <a:avLst/>
            <a:gdLst/>
            <a:ahLst/>
            <a:cxnLst/>
            <a:rect l="l" t="t" r="r" b="b"/>
            <a:pathLst>
              <a:path w="4572000" h="457200">
                <a:moveTo>
                  <a:pt x="22860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0" y="0"/>
                </a:lnTo>
                <a:lnTo>
                  <a:pt x="4572000" y="457200"/>
                </a:lnTo>
                <a:lnTo>
                  <a:pt x="22860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199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430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30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199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199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288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288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146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146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004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004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862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8862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00100" y="2527192"/>
            <a:ext cx="1282700" cy="276999"/>
          </a:xfrm>
          <a:custGeom>
            <a:avLst/>
            <a:gdLst/>
            <a:ahLst/>
            <a:cxnLst/>
            <a:rect l="l" t="t" r="r" b="b"/>
            <a:pathLst>
              <a:path w="1282700" h="216535">
                <a:moveTo>
                  <a:pt x="0" y="216009"/>
                </a:moveTo>
                <a:lnTo>
                  <a:pt x="7136" y="177493"/>
                </a:lnTo>
                <a:lnTo>
                  <a:pt x="27720" y="143036"/>
                </a:lnTo>
                <a:lnTo>
                  <a:pt x="60508" y="112543"/>
                </a:lnTo>
                <a:lnTo>
                  <a:pt x="104261" y="85920"/>
                </a:lnTo>
                <a:lnTo>
                  <a:pt x="157737" y="63073"/>
                </a:lnTo>
                <a:lnTo>
                  <a:pt x="219696" y="43907"/>
                </a:lnTo>
                <a:lnTo>
                  <a:pt x="288894" y="28329"/>
                </a:lnTo>
                <a:lnTo>
                  <a:pt x="364093" y="16243"/>
                </a:lnTo>
                <a:lnTo>
                  <a:pt x="444051" y="7556"/>
                </a:lnTo>
                <a:lnTo>
                  <a:pt x="527526" y="2173"/>
                </a:lnTo>
                <a:lnTo>
                  <a:pt x="613277" y="0"/>
                </a:lnTo>
                <a:lnTo>
                  <a:pt x="700064" y="942"/>
                </a:lnTo>
                <a:lnTo>
                  <a:pt x="786645" y="4906"/>
                </a:lnTo>
                <a:lnTo>
                  <a:pt x="871780" y="11797"/>
                </a:lnTo>
                <a:lnTo>
                  <a:pt x="954226" y="21520"/>
                </a:lnTo>
                <a:lnTo>
                  <a:pt x="1032743" y="33982"/>
                </a:lnTo>
                <a:lnTo>
                  <a:pt x="1106090" y="49088"/>
                </a:lnTo>
                <a:lnTo>
                  <a:pt x="1173026" y="66745"/>
                </a:lnTo>
                <a:lnTo>
                  <a:pt x="1232310" y="86856"/>
                </a:lnTo>
                <a:lnTo>
                  <a:pt x="1282700" y="10932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024379" y="2585721"/>
            <a:ext cx="147320" cy="276999"/>
          </a:xfrm>
          <a:custGeom>
            <a:avLst/>
            <a:gdLst/>
            <a:ahLst/>
            <a:cxnLst/>
            <a:rect l="l" t="t" r="r" b="b"/>
            <a:pathLst>
              <a:path w="147319" h="157480">
                <a:moveTo>
                  <a:pt x="81280" y="0"/>
                </a:moveTo>
                <a:lnTo>
                  <a:pt x="0" y="71119"/>
                </a:lnTo>
                <a:lnTo>
                  <a:pt x="147319" y="157479"/>
                </a:lnTo>
                <a:lnTo>
                  <a:pt x="812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57500" y="3200401"/>
            <a:ext cx="1282700" cy="276999"/>
          </a:xfrm>
          <a:custGeom>
            <a:avLst/>
            <a:gdLst/>
            <a:ahLst/>
            <a:cxnLst/>
            <a:rect l="l" t="t" r="r" b="b"/>
            <a:pathLst>
              <a:path w="1282700" h="216535">
                <a:moveTo>
                  <a:pt x="0" y="0"/>
                </a:moveTo>
                <a:lnTo>
                  <a:pt x="7136" y="38515"/>
                </a:lnTo>
                <a:lnTo>
                  <a:pt x="27720" y="72972"/>
                </a:lnTo>
                <a:lnTo>
                  <a:pt x="60508" y="103465"/>
                </a:lnTo>
                <a:lnTo>
                  <a:pt x="104261" y="130088"/>
                </a:lnTo>
                <a:lnTo>
                  <a:pt x="157737" y="152935"/>
                </a:lnTo>
                <a:lnTo>
                  <a:pt x="219696" y="172101"/>
                </a:lnTo>
                <a:lnTo>
                  <a:pt x="288894" y="187680"/>
                </a:lnTo>
                <a:lnTo>
                  <a:pt x="364093" y="199765"/>
                </a:lnTo>
                <a:lnTo>
                  <a:pt x="444051" y="208453"/>
                </a:lnTo>
                <a:lnTo>
                  <a:pt x="527526" y="213836"/>
                </a:lnTo>
                <a:lnTo>
                  <a:pt x="613277" y="216009"/>
                </a:lnTo>
                <a:lnTo>
                  <a:pt x="700064" y="215066"/>
                </a:lnTo>
                <a:lnTo>
                  <a:pt x="786645" y="211103"/>
                </a:lnTo>
                <a:lnTo>
                  <a:pt x="871780" y="204212"/>
                </a:lnTo>
                <a:lnTo>
                  <a:pt x="954226" y="194488"/>
                </a:lnTo>
                <a:lnTo>
                  <a:pt x="1032743" y="182026"/>
                </a:lnTo>
                <a:lnTo>
                  <a:pt x="1106090" y="166920"/>
                </a:lnTo>
                <a:lnTo>
                  <a:pt x="1173026" y="149264"/>
                </a:lnTo>
                <a:lnTo>
                  <a:pt x="1232310" y="129152"/>
                </a:lnTo>
                <a:lnTo>
                  <a:pt x="1282700" y="10667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081779" y="3200401"/>
            <a:ext cx="147320" cy="276999"/>
          </a:xfrm>
          <a:custGeom>
            <a:avLst/>
            <a:gdLst/>
            <a:ahLst/>
            <a:cxnLst/>
            <a:rect l="l" t="t" r="r" b="b"/>
            <a:pathLst>
              <a:path w="147320" h="157479">
                <a:moveTo>
                  <a:pt x="147320" y="0"/>
                </a:moveTo>
                <a:lnTo>
                  <a:pt x="0" y="86360"/>
                </a:lnTo>
                <a:lnTo>
                  <a:pt x="81280" y="157479"/>
                </a:lnTo>
                <a:lnTo>
                  <a:pt x="1473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946400" y="2527192"/>
            <a:ext cx="1282700" cy="276999"/>
          </a:xfrm>
          <a:custGeom>
            <a:avLst/>
            <a:gdLst/>
            <a:ahLst/>
            <a:cxnLst/>
            <a:rect l="l" t="t" r="r" b="b"/>
            <a:pathLst>
              <a:path w="1282700" h="216535">
                <a:moveTo>
                  <a:pt x="1282700" y="216009"/>
                </a:moveTo>
                <a:lnTo>
                  <a:pt x="1275563" y="177493"/>
                </a:lnTo>
                <a:lnTo>
                  <a:pt x="1254979" y="143036"/>
                </a:lnTo>
                <a:lnTo>
                  <a:pt x="1222191" y="112543"/>
                </a:lnTo>
                <a:lnTo>
                  <a:pt x="1178438" y="85920"/>
                </a:lnTo>
                <a:lnTo>
                  <a:pt x="1124962" y="63073"/>
                </a:lnTo>
                <a:lnTo>
                  <a:pt x="1063003" y="43907"/>
                </a:lnTo>
                <a:lnTo>
                  <a:pt x="993805" y="28329"/>
                </a:lnTo>
                <a:lnTo>
                  <a:pt x="918606" y="16243"/>
                </a:lnTo>
                <a:lnTo>
                  <a:pt x="838648" y="7556"/>
                </a:lnTo>
                <a:lnTo>
                  <a:pt x="755173" y="2173"/>
                </a:lnTo>
                <a:lnTo>
                  <a:pt x="669422" y="0"/>
                </a:lnTo>
                <a:lnTo>
                  <a:pt x="582635" y="942"/>
                </a:lnTo>
                <a:lnTo>
                  <a:pt x="496054" y="4906"/>
                </a:lnTo>
                <a:lnTo>
                  <a:pt x="410919" y="11797"/>
                </a:lnTo>
                <a:lnTo>
                  <a:pt x="328473" y="21520"/>
                </a:lnTo>
                <a:lnTo>
                  <a:pt x="249956" y="33982"/>
                </a:lnTo>
                <a:lnTo>
                  <a:pt x="176609" y="49088"/>
                </a:lnTo>
                <a:lnTo>
                  <a:pt x="109673" y="66745"/>
                </a:lnTo>
                <a:lnTo>
                  <a:pt x="50389" y="86856"/>
                </a:lnTo>
                <a:lnTo>
                  <a:pt x="0" y="10932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57500" y="2585721"/>
            <a:ext cx="147320" cy="276999"/>
          </a:xfrm>
          <a:custGeom>
            <a:avLst/>
            <a:gdLst/>
            <a:ahLst/>
            <a:cxnLst/>
            <a:rect l="l" t="t" r="r" b="b"/>
            <a:pathLst>
              <a:path w="147319" h="157480">
                <a:moveTo>
                  <a:pt x="64769" y="0"/>
                </a:moveTo>
                <a:lnTo>
                  <a:pt x="0" y="157479"/>
                </a:lnTo>
                <a:lnTo>
                  <a:pt x="147319" y="71119"/>
                </a:lnTo>
                <a:lnTo>
                  <a:pt x="647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60600" y="3200401"/>
            <a:ext cx="1282700" cy="276999"/>
          </a:xfrm>
          <a:custGeom>
            <a:avLst/>
            <a:gdLst/>
            <a:ahLst/>
            <a:cxnLst/>
            <a:rect l="l" t="t" r="r" b="b"/>
            <a:pathLst>
              <a:path w="1282700" h="216535">
                <a:moveTo>
                  <a:pt x="1282700" y="0"/>
                </a:moveTo>
                <a:lnTo>
                  <a:pt x="1275563" y="38515"/>
                </a:lnTo>
                <a:lnTo>
                  <a:pt x="1254979" y="72972"/>
                </a:lnTo>
                <a:lnTo>
                  <a:pt x="1222191" y="103465"/>
                </a:lnTo>
                <a:lnTo>
                  <a:pt x="1178438" y="130088"/>
                </a:lnTo>
                <a:lnTo>
                  <a:pt x="1124962" y="152935"/>
                </a:lnTo>
                <a:lnTo>
                  <a:pt x="1063003" y="172101"/>
                </a:lnTo>
                <a:lnTo>
                  <a:pt x="993805" y="187680"/>
                </a:lnTo>
                <a:lnTo>
                  <a:pt x="918606" y="199765"/>
                </a:lnTo>
                <a:lnTo>
                  <a:pt x="838648" y="208453"/>
                </a:lnTo>
                <a:lnTo>
                  <a:pt x="755173" y="213836"/>
                </a:lnTo>
                <a:lnTo>
                  <a:pt x="669422" y="216009"/>
                </a:lnTo>
                <a:lnTo>
                  <a:pt x="582635" y="215066"/>
                </a:lnTo>
                <a:lnTo>
                  <a:pt x="496054" y="211103"/>
                </a:lnTo>
                <a:lnTo>
                  <a:pt x="410919" y="204212"/>
                </a:lnTo>
                <a:lnTo>
                  <a:pt x="328473" y="194488"/>
                </a:lnTo>
                <a:lnTo>
                  <a:pt x="249956" y="182026"/>
                </a:lnTo>
                <a:lnTo>
                  <a:pt x="176609" y="166920"/>
                </a:lnTo>
                <a:lnTo>
                  <a:pt x="109673" y="149264"/>
                </a:lnTo>
                <a:lnTo>
                  <a:pt x="50389" y="129152"/>
                </a:lnTo>
                <a:lnTo>
                  <a:pt x="0" y="10667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171700" y="3200401"/>
            <a:ext cx="147320" cy="276999"/>
          </a:xfrm>
          <a:custGeom>
            <a:avLst/>
            <a:gdLst/>
            <a:ahLst/>
            <a:cxnLst/>
            <a:rect l="l" t="t" r="r" b="b"/>
            <a:pathLst>
              <a:path w="147319" h="157479">
                <a:moveTo>
                  <a:pt x="0" y="0"/>
                </a:moveTo>
                <a:lnTo>
                  <a:pt x="64769" y="157479"/>
                </a:lnTo>
                <a:lnTo>
                  <a:pt x="147319" y="863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69950" y="3200401"/>
            <a:ext cx="615950" cy="276999"/>
          </a:xfrm>
          <a:custGeom>
            <a:avLst/>
            <a:gdLst/>
            <a:ahLst/>
            <a:cxnLst/>
            <a:rect l="l" t="t" r="r" b="b"/>
            <a:pathLst>
              <a:path w="615950" h="218439">
                <a:moveTo>
                  <a:pt x="615950" y="0"/>
                </a:moveTo>
                <a:lnTo>
                  <a:pt x="612733" y="38491"/>
                </a:lnTo>
                <a:lnTo>
                  <a:pt x="588586" y="103320"/>
                </a:lnTo>
                <a:lnTo>
                  <a:pt x="544353" y="152737"/>
                </a:lnTo>
                <a:lnTo>
                  <a:pt x="484271" y="187695"/>
                </a:lnTo>
                <a:lnTo>
                  <a:pt x="412576" y="209147"/>
                </a:lnTo>
                <a:lnTo>
                  <a:pt x="373697" y="215106"/>
                </a:lnTo>
                <a:lnTo>
                  <a:pt x="333504" y="218045"/>
                </a:lnTo>
                <a:lnTo>
                  <a:pt x="292526" y="218084"/>
                </a:lnTo>
                <a:lnTo>
                  <a:pt x="251293" y="215341"/>
                </a:lnTo>
                <a:lnTo>
                  <a:pt x="210334" y="209937"/>
                </a:lnTo>
                <a:lnTo>
                  <a:pt x="170180" y="201989"/>
                </a:lnTo>
                <a:lnTo>
                  <a:pt x="131358" y="191617"/>
                </a:lnTo>
                <a:lnTo>
                  <a:pt x="94400" y="178940"/>
                </a:lnTo>
                <a:lnTo>
                  <a:pt x="28191" y="147147"/>
                </a:lnTo>
                <a:lnTo>
                  <a:pt x="0" y="1282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00100" y="3200401"/>
            <a:ext cx="127000" cy="276999"/>
          </a:xfrm>
          <a:custGeom>
            <a:avLst/>
            <a:gdLst/>
            <a:ahLst/>
            <a:cxnLst/>
            <a:rect l="l" t="t" r="r" b="b"/>
            <a:pathLst>
              <a:path w="127000" h="167639">
                <a:moveTo>
                  <a:pt x="0" y="0"/>
                </a:moveTo>
                <a:lnTo>
                  <a:pt x="33019" y="167639"/>
                </a:lnTo>
                <a:lnTo>
                  <a:pt x="127000" y="1143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572000" y="3200401"/>
            <a:ext cx="171450" cy="276999"/>
          </a:xfrm>
          <a:custGeom>
            <a:avLst/>
            <a:gdLst/>
            <a:ahLst/>
            <a:cxnLst/>
            <a:rect l="l" t="t" r="r" b="b"/>
            <a:pathLst>
              <a:path w="171450" h="914400">
                <a:moveTo>
                  <a:pt x="171450" y="228600"/>
                </a:moveTo>
                <a:lnTo>
                  <a:pt x="57150" y="228600"/>
                </a:lnTo>
                <a:lnTo>
                  <a:pt x="57150" y="914400"/>
                </a:lnTo>
                <a:lnTo>
                  <a:pt x="171450" y="914400"/>
                </a:lnTo>
                <a:lnTo>
                  <a:pt x="171450" y="228600"/>
                </a:lnTo>
                <a:close/>
              </a:path>
              <a:path w="171450" h="914400">
                <a:moveTo>
                  <a:pt x="114300" y="0"/>
                </a:moveTo>
                <a:lnTo>
                  <a:pt x="0" y="228600"/>
                </a:lnTo>
                <a:lnTo>
                  <a:pt x="228600" y="228600"/>
                </a:lnTo>
                <a:lnTo>
                  <a:pt x="114300" y="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572000" y="3200401"/>
            <a:ext cx="228600" cy="276999"/>
          </a:xfrm>
          <a:custGeom>
            <a:avLst/>
            <a:gdLst/>
            <a:ahLst/>
            <a:cxnLst/>
            <a:rect l="l" t="t" r="r" b="b"/>
            <a:pathLst>
              <a:path w="228600" h="914400">
                <a:moveTo>
                  <a:pt x="57150" y="914400"/>
                </a:moveTo>
                <a:lnTo>
                  <a:pt x="57150" y="228600"/>
                </a:lnTo>
                <a:lnTo>
                  <a:pt x="0" y="228600"/>
                </a:lnTo>
                <a:lnTo>
                  <a:pt x="114300" y="0"/>
                </a:lnTo>
                <a:lnTo>
                  <a:pt x="228600" y="228600"/>
                </a:lnTo>
                <a:lnTo>
                  <a:pt x="171450" y="228600"/>
                </a:lnTo>
                <a:lnTo>
                  <a:pt x="171450" y="914400"/>
                </a:lnTo>
                <a:lnTo>
                  <a:pt x="57150" y="9144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572000" y="3200401"/>
            <a:ext cx="0" cy="276999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800600" y="4114801"/>
            <a:ext cx="0" cy="276999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504190" y="178267"/>
            <a:ext cx="9075420" cy="1508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0586"/>
            <a:r>
              <a:rPr spc="240" dirty="0"/>
              <a:t>T</a:t>
            </a:r>
            <a:r>
              <a:rPr spc="610" dirty="0"/>
              <a:t>h</a:t>
            </a:r>
            <a:r>
              <a:rPr spc="640" dirty="0"/>
              <a:t>e</a:t>
            </a:r>
            <a:r>
              <a:rPr spc="295" dirty="0"/>
              <a:t> </a:t>
            </a:r>
            <a:r>
              <a:rPr spc="725" dirty="0"/>
              <a:t>S</a:t>
            </a:r>
            <a:r>
              <a:rPr spc="355" dirty="0"/>
              <a:t>t</a:t>
            </a:r>
            <a:r>
              <a:rPr spc="390" dirty="0"/>
              <a:t>op</a:t>
            </a:r>
            <a:r>
              <a:rPr spc="260" dirty="0"/>
              <a:t>-</a:t>
            </a:r>
            <a:r>
              <a:rPr spc="660" dirty="0"/>
              <a:t>a</a:t>
            </a:r>
            <a:r>
              <a:rPr spc="610" dirty="0"/>
              <a:t>n</a:t>
            </a:r>
            <a:r>
              <a:rPr spc="365" dirty="0"/>
              <a:t>d</a:t>
            </a:r>
            <a:r>
              <a:rPr spc="245" dirty="0"/>
              <a:t>-</a:t>
            </a:r>
            <a:r>
              <a:rPr spc="430" dirty="0"/>
              <a:t>Cop</a:t>
            </a:r>
            <a:r>
              <a:rPr spc="395" dirty="0"/>
              <a:t>y</a:t>
            </a:r>
            <a:r>
              <a:rPr spc="295" dirty="0"/>
              <a:t> </a:t>
            </a:r>
            <a:r>
              <a:rPr spc="330" dirty="0"/>
              <a:t>Col</a:t>
            </a:r>
            <a:r>
              <a:rPr spc="180" dirty="0"/>
              <a:t>l</a:t>
            </a:r>
            <a:r>
              <a:rPr spc="575" dirty="0"/>
              <a:t>e</a:t>
            </a:r>
            <a:r>
              <a:rPr spc="590" dirty="0"/>
              <a:t>c</a:t>
            </a:r>
            <a:r>
              <a:rPr spc="535" dirty="0"/>
              <a:t>t</a:t>
            </a:r>
            <a:r>
              <a:rPr spc="525" dirty="0"/>
              <a:t>or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4211320" y="4160011"/>
            <a:ext cx="949960" cy="659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 indent="115547">
              <a:lnSpc>
                <a:spcPts val="2578"/>
              </a:lnSpc>
            </a:pPr>
            <a:r>
              <a:rPr sz="2200" b="1" spc="175" dirty="0">
                <a:solidFill>
                  <a:srgbClr val="191919"/>
                </a:solidFill>
                <a:latin typeface="Times New Roman"/>
                <a:cs typeface="Times New Roman"/>
              </a:rPr>
              <a:t>F</a:t>
            </a:r>
            <a:r>
              <a:rPr sz="2200" b="1" spc="165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200" b="1" spc="40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200" b="1" spc="414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200" b="1" spc="23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200" b="1" spc="335" dirty="0">
                <a:solidFill>
                  <a:srgbClr val="191919"/>
                </a:solidFill>
                <a:latin typeface="Times New Roman"/>
                <a:cs typeface="Times New Roman"/>
              </a:rPr>
              <a:t>Sp</a:t>
            </a:r>
            <a:r>
              <a:rPr sz="2200" b="1" spc="29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200" b="1" spc="349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200" b="1" spc="414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746761" y="3200401"/>
            <a:ext cx="107950" cy="276999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53340" y="0"/>
                </a:moveTo>
                <a:lnTo>
                  <a:pt x="0" y="162560"/>
                </a:lnTo>
                <a:lnTo>
                  <a:pt x="107950" y="162560"/>
                </a:lnTo>
                <a:lnTo>
                  <a:pt x="533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056514" y="2743201"/>
            <a:ext cx="658495" cy="276999"/>
          </a:xfrm>
          <a:custGeom>
            <a:avLst/>
            <a:gdLst/>
            <a:ahLst/>
            <a:cxnLst/>
            <a:rect l="l" t="t" r="r" b="b"/>
            <a:pathLst>
              <a:path w="658495" h="457200">
                <a:moveTo>
                  <a:pt x="0" y="457200"/>
                </a:moveTo>
                <a:lnTo>
                  <a:pt x="658484" y="457200"/>
                </a:lnTo>
                <a:lnTo>
                  <a:pt x="658484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0292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029200" y="2057401"/>
            <a:ext cx="0" cy="276999"/>
          </a:xfrm>
          <a:custGeom>
            <a:avLst/>
            <a:gdLst/>
            <a:ahLst/>
            <a:cxnLst/>
            <a:rect l="l" t="t" r="r" b="b"/>
            <a:pathLst>
              <a:path h="1828800">
                <a:moveTo>
                  <a:pt x="0" y="0"/>
                </a:moveTo>
                <a:lnTo>
                  <a:pt x="0" y="1828800"/>
                </a:lnTo>
              </a:path>
            </a:pathLst>
          </a:custGeom>
          <a:ln w="5463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32" name="object 32"/>
          <p:cNvGraphicFramePr>
            <a:graphicFrameLocks noGrp="1"/>
          </p:cNvGraphicFramePr>
          <p:nvPr/>
        </p:nvGraphicFramePr>
        <p:xfrm>
          <a:off x="228599" y="3373122"/>
          <a:ext cx="1143000" cy="31349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00"/>
                <a:gridCol w="342900"/>
                <a:gridCol w="342900"/>
                <a:gridCol w="228600"/>
              </a:tblGrid>
              <a:tr h="1884679">
                <a:tc gridSpan="2">
                  <a:txBody>
                    <a:bodyPr/>
                    <a:lstStyle/>
                    <a:p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5844">
                <a:tc gridSpan="2">
                  <a:txBody>
                    <a:bodyPr/>
                    <a:lstStyle/>
                    <a:p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57200">
                <a:tc>
                  <a:txBody>
                    <a:bodyPr/>
                    <a:lstStyle/>
                    <a:p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CC"/>
                    </a:solidFill>
                  </a:tcPr>
                </a:tc>
              </a:tr>
              <a:tr h="457200">
                <a:tc gridSpan="4"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rgbClr val="191919"/>
                          </a:solidFill>
                          <a:latin typeface="Times New Roman"/>
                          <a:cs typeface="Times New Roman"/>
                        </a:rPr>
                        <a:t>Root</a:t>
                      </a:r>
                      <a:r>
                        <a:rPr sz="2000" spc="130" dirty="0">
                          <a:solidFill>
                            <a:srgbClr val="19191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solidFill>
                            <a:srgbClr val="191919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2000" dirty="0">
                          <a:solidFill>
                            <a:srgbClr val="191919"/>
                          </a:solidFill>
                          <a:latin typeface="Times New Roman"/>
                          <a:cs typeface="Times New Roman"/>
                        </a:rPr>
                        <a:t>et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1" y="2743201"/>
            <a:ext cx="4572000" cy="276999"/>
          </a:xfrm>
          <a:custGeom>
            <a:avLst/>
            <a:gdLst/>
            <a:ahLst/>
            <a:cxnLst/>
            <a:rect l="l" t="t" r="r" b="b"/>
            <a:pathLst>
              <a:path w="4572000" h="457200">
                <a:moveTo>
                  <a:pt x="22860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0" y="0"/>
                </a:lnTo>
                <a:lnTo>
                  <a:pt x="4572000" y="457200"/>
                </a:lnTo>
                <a:lnTo>
                  <a:pt x="22860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086600" y="2743201"/>
            <a:ext cx="2514600" cy="276999"/>
          </a:xfrm>
          <a:custGeom>
            <a:avLst/>
            <a:gdLst/>
            <a:ahLst/>
            <a:cxnLst/>
            <a:rect l="l" t="t" r="r" b="b"/>
            <a:pathLst>
              <a:path w="2514600" h="457200">
                <a:moveTo>
                  <a:pt x="0" y="457200"/>
                </a:moveTo>
                <a:lnTo>
                  <a:pt x="2514600" y="457200"/>
                </a:lnTo>
                <a:lnTo>
                  <a:pt x="25146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29200" y="2743201"/>
            <a:ext cx="4572000" cy="276999"/>
          </a:xfrm>
          <a:custGeom>
            <a:avLst/>
            <a:gdLst/>
            <a:ahLst/>
            <a:cxnLst/>
            <a:rect l="l" t="t" r="r" b="b"/>
            <a:pathLst>
              <a:path w="4572000" h="457200">
                <a:moveTo>
                  <a:pt x="22860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0" y="0"/>
                </a:lnTo>
                <a:lnTo>
                  <a:pt x="4572000" y="457200"/>
                </a:lnTo>
                <a:lnTo>
                  <a:pt x="22860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199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430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30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199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199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288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288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146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146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004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004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862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8862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00100" y="2527192"/>
            <a:ext cx="1282700" cy="276999"/>
          </a:xfrm>
          <a:custGeom>
            <a:avLst/>
            <a:gdLst/>
            <a:ahLst/>
            <a:cxnLst/>
            <a:rect l="l" t="t" r="r" b="b"/>
            <a:pathLst>
              <a:path w="1282700" h="216535">
                <a:moveTo>
                  <a:pt x="0" y="216009"/>
                </a:moveTo>
                <a:lnTo>
                  <a:pt x="7136" y="177493"/>
                </a:lnTo>
                <a:lnTo>
                  <a:pt x="27720" y="143036"/>
                </a:lnTo>
                <a:lnTo>
                  <a:pt x="60508" y="112543"/>
                </a:lnTo>
                <a:lnTo>
                  <a:pt x="104261" y="85920"/>
                </a:lnTo>
                <a:lnTo>
                  <a:pt x="157737" y="63073"/>
                </a:lnTo>
                <a:lnTo>
                  <a:pt x="219696" y="43907"/>
                </a:lnTo>
                <a:lnTo>
                  <a:pt x="288894" y="28329"/>
                </a:lnTo>
                <a:lnTo>
                  <a:pt x="364093" y="16243"/>
                </a:lnTo>
                <a:lnTo>
                  <a:pt x="444051" y="7556"/>
                </a:lnTo>
                <a:lnTo>
                  <a:pt x="527526" y="2173"/>
                </a:lnTo>
                <a:lnTo>
                  <a:pt x="613277" y="0"/>
                </a:lnTo>
                <a:lnTo>
                  <a:pt x="700064" y="942"/>
                </a:lnTo>
                <a:lnTo>
                  <a:pt x="786645" y="4906"/>
                </a:lnTo>
                <a:lnTo>
                  <a:pt x="871780" y="11797"/>
                </a:lnTo>
                <a:lnTo>
                  <a:pt x="954226" y="21520"/>
                </a:lnTo>
                <a:lnTo>
                  <a:pt x="1032743" y="33982"/>
                </a:lnTo>
                <a:lnTo>
                  <a:pt x="1106090" y="49088"/>
                </a:lnTo>
                <a:lnTo>
                  <a:pt x="1173026" y="66745"/>
                </a:lnTo>
                <a:lnTo>
                  <a:pt x="1232310" y="86856"/>
                </a:lnTo>
                <a:lnTo>
                  <a:pt x="1282700" y="10932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024379" y="2585721"/>
            <a:ext cx="147320" cy="276999"/>
          </a:xfrm>
          <a:custGeom>
            <a:avLst/>
            <a:gdLst/>
            <a:ahLst/>
            <a:cxnLst/>
            <a:rect l="l" t="t" r="r" b="b"/>
            <a:pathLst>
              <a:path w="147319" h="157480">
                <a:moveTo>
                  <a:pt x="81280" y="0"/>
                </a:moveTo>
                <a:lnTo>
                  <a:pt x="0" y="71119"/>
                </a:lnTo>
                <a:lnTo>
                  <a:pt x="147319" y="157479"/>
                </a:lnTo>
                <a:lnTo>
                  <a:pt x="812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57500" y="3200401"/>
            <a:ext cx="1282700" cy="276999"/>
          </a:xfrm>
          <a:custGeom>
            <a:avLst/>
            <a:gdLst/>
            <a:ahLst/>
            <a:cxnLst/>
            <a:rect l="l" t="t" r="r" b="b"/>
            <a:pathLst>
              <a:path w="1282700" h="216535">
                <a:moveTo>
                  <a:pt x="0" y="0"/>
                </a:moveTo>
                <a:lnTo>
                  <a:pt x="7136" y="38515"/>
                </a:lnTo>
                <a:lnTo>
                  <a:pt x="27720" y="72972"/>
                </a:lnTo>
                <a:lnTo>
                  <a:pt x="60508" y="103465"/>
                </a:lnTo>
                <a:lnTo>
                  <a:pt x="104261" y="130088"/>
                </a:lnTo>
                <a:lnTo>
                  <a:pt x="157737" y="152935"/>
                </a:lnTo>
                <a:lnTo>
                  <a:pt x="219696" y="172101"/>
                </a:lnTo>
                <a:lnTo>
                  <a:pt x="288894" y="187680"/>
                </a:lnTo>
                <a:lnTo>
                  <a:pt x="364093" y="199765"/>
                </a:lnTo>
                <a:lnTo>
                  <a:pt x="444051" y="208453"/>
                </a:lnTo>
                <a:lnTo>
                  <a:pt x="527526" y="213836"/>
                </a:lnTo>
                <a:lnTo>
                  <a:pt x="613277" y="216009"/>
                </a:lnTo>
                <a:lnTo>
                  <a:pt x="700064" y="215066"/>
                </a:lnTo>
                <a:lnTo>
                  <a:pt x="786645" y="211103"/>
                </a:lnTo>
                <a:lnTo>
                  <a:pt x="871780" y="204212"/>
                </a:lnTo>
                <a:lnTo>
                  <a:pt x="954226" y="194488"/>
                </a:lnTo>
                <a:lnTo>
                  <a:pt x="1032743" y="182026"/>
                </a:lnTo>
                <a:lnTo>
                  <a:pt x="1106090" y="166920"/>
                </a:lnTo>
                <a:lnTo>
                  <a:pt x="1173026" y="149264"/>
                </a:lnTo>
                <a:lnTo>
                  <a:pt x="1232310" y="129152"/>
                </a:lnTo>
                <a:lnTo>
                  <a:pt x="1282700" y="10667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081779" y="3200401"/>
            <a:ext cx="147320" cy="276999"/>
          </a:xfrm>
          <a:custGeom>
            <a:avLst/>
            <a:gdLst/>
            <a:ahLst/>
            <a:cxnLst/>
            <a:rect l="l" t="t" r="r" b="b"/>
            <a:pathLst>
              <a:path w="147320" h="157479">
                <a:moveTo>
                  <a:pt x="147320" y="0"/>
                </a:moveTo>
                <a:lnTo>
                  <a:pt x="0" y="86360"/>
                </a:lnTo>
                <a:lnTo>
                  <a:pt x="81280" y="157479"/>
                </a:lnTo>
                <a:lnTo>
                  <a:pt x="1473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946400" y="2527192"/>
            <a:ext cx="1282700" cy="276999"/>
          </a:xfrm>
          <a:custGeom>
            <a:avLst/>
            <a:gdLst/>
            <a:ahLst/>
            <a:cxnLst/>
            <a:rect l="l" t="t" r="r" b="b"/>
            <a:pathLst>
              <a:path w="1282700" h="216535">
                <a:moveTo>
                  <a:pt x="1282700" y="216009"/>
                </a:moveTo>
                <a:lnTo>
                  <a:pt x="1275563" y="177493"/>
                </a:lnTo>
                <a:lnTo>
                  <a:pt x="1254979" y="143036"/>
                </a:lnTo>
                <a:lnTo>
                  <a:pt x="1222191" y="112543"/>
                </a:lnTo>
                <a:lnTo>
                  <a:pt x="1178438" y="85920"/>
                </a:lnTo>
                <a:lnTo>
                  <a:pt x="1124962" y="63073"/>
                </a:lnTo>
                <a:lnTo>
                  <a:pt x="1063003" y="43907"/>
                </a:lnTo>
                <a:lnTo>
                  <a:pt x="993805" y="28329"/>
                </a:lnTo>
                <a:lnTo>
                  <a:pt x="918606" y="16243"/>
                </a:lnTo>
                <a:lnTo>
                  <a:pt x="838648" y="7556"/>
                </a:lnTo>
                <a:lnTo>
                  <a:pt x="755173" y="2173"/>
                </a:lnTo>
                <a:lnTo>
                  <a:pt x="669422" y="0"/>
                </a:lnTo>
                <a:lnTo>
                  <a:pt x="582635" y="942"/>
                </a:lnTo>
                <a:lnTo>
                  <a:pt x="496054" y="4906"/>
                </a:lnTo>
                <a:lnTo>
                  <a:pt x="410919" y="11797"/>
                </a:lnTo>
                <a:lnTo>
                  <a:pt x="328473" y="21520"/>
                </a:lnTo>
                <a:lnTo>
                  <a:pt x="249956" y="33982"/>
                </a:lnTo>
                <a:lnTo>
                  <a:pt x="176609" y="49088"/>
                </a:lnTo>
                <a:lnTo>
                  <a:pt x="109673" y="66745"/>
                </a:lnTo>
                <a:lnTo>
                  <a:pt x="50389" y="86856"/>
                </a:lnTo>
                <a:lnTo>
                  <a:pt x="0" y="10932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57500" y="2585721"/>
            <a:ext cx="147320" cy="276999"/>
          </a:xfrm>
          <a:custGeom>
            <a:avLst/>
            <a:gdLst/>
            <a:ahLst/>
            <a:cxnLst/>
            <a:rect l="l" t="t" r="r" b="b"/>
            <a:pathLst>
              <a:path w="147319" h="157480">
                <a:moveTo>
                  <a:pt x="64769" y="0"/>
                </a:moveTo>
                <a:lnTo>
                  <a:pt x="0" y="157479"/>
                </a:lnTo>
                <a:lnTo>
                  <a:pt x="147319" y="71119"/>
                </a:lnTo>
                <a:lnTo>
                  <a:pt x="647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60600" y="3200401"/>
            <a:ext cx="1282700" cy="276999"/>
          </a:xfrm>
          <a:custGeom>
            <a:avLst/>
            <a:gdLst/>
            <a:ahLst/>
            <a:cxnLst/>
            <a:rect l="l" t="t" r="r" b="b"/>
            <a:pathLst>
              <a:path w="1282700" h="216535">
                <a:moveTo>
                  <a:pt x="1282700" y="0"/>
                </a:moveTo>
                <a:lnTo>
                  <a:pt x="1275563" y="38515"/>
                </a:lnTo>
                <a:lnTo>
                  <a:pt x="1254979" y="72972"/>
                </a:lnTo>
                <a:lnTo>
                  <a:pt x="1222191" y="103465"/>
                </a:lnTo>
                <a:lnTo>
                  <a:pt x="1178438" y="130088"/>
                </a:lnTo>
                <a:lnTo>
                  <a:pt x="1124962" y="152935"/>
                </a:lnTo>
                <a:lnTo>
                  <a:pt x="1063003" y="172101"/>
                </a:lnTo>
                <a:lnTo>
                  <a:pt x="993805" y="187680"/>
                </a:lnTo>
                <a:lnTo>
                  <a:pt x="918606" y="199765"/>
                </a:lnTo>
                <a:lnTo>
                  <a:pt x="838648" y="208453"/>
                </a:lnTo>
                <a:lnTo>
                  <a:pt x="755173" y="213836"/>
                </a:lnTo>
                <a:lnTo>
                  <a:pt x="669422" y="216009"/>
                </a:lnTo>
                <a:lnTo>
                  <a:pt x="582635" y="215066"/>
                </a:lnTo>
                <a:lnTo>
                  <a:pt x="496054" y="211103"/>
                </a:lnTo>
                <a:lnTo>
                  <a:pt x="410919" y="204212"/>
                </a:lnTo>
                <a:lnTo>
                  <a:pt x="328473" y="194488"/>
                </a:lnTo>
                <a:lnTo>
                  <a:pt x="249956" y="182026"/>
                </a:lnTo>
                <a:lnTo>
                  <a:pt x="176609" y="166920"/>
                </a:lnTo>
                <a:lnTo>
                  <a:pt x="109673" y="149264"/>
                </a:lnTo>
                <a:lnTo>
                  <a:pt x="50389" y="129152"/>
                </a:lnTo>
                <a:lnTo>
                  <a:pt x="0" y="10667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171700" y="3200401"/>
            <a:ext cx="147320" cy="276999"/>
          </a:xfrm>
          <a:custGeom>
            <a:avLst/>
            <a:gdLst/>
            <a:ahLst/>
            <a:cxnLst/>
            <a:rect l="l" t="t" r="r" b="b"/>
            <a:pathLst>
              <a:path w="147319" h="157479">
                <a:moveTo>
                  <a:pt x="0" y="0"/>
                </a:moveTo>
                <a:lnTo>
                  <a:pt x="64769" y="157479"/>
                </a:lnTo>
                <a:lnTo>
                  <a:pt x="147319" y="863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69950" y="3200401"/>
            <a:ext cx="615950" cy="276999"/>
          </a:xfrm>
          <a:custGeom>
            <a:avLst/>
            <a:gdLst/>
            <a:ahLst/>
            <a:cxnLst/>
            <a:rect l="l" t="t" r="r" b="b"/>
            <a:pathLst>
              <a:path w="615950" h="218439">
                <a:moveTo>
                  <a:pt x="615950" y="0"/>
                </a:moveTo>
                <a:lnTo>
                  <a:pt x="612733" y="38491"/>
                </a:lnTo>
                <a:lnTo>
                  <a:pt x="588586" y="103320"/>
                </a:lnTo>
                <a:lnTo>
                  <a:pt x="544353" y="152737"/>
                </a:lnTo>
                <a:lnTo>
                  <a:pt x="484271" y="187695"/>
                </a:lnTo>
                <a:lnTo>
                  <a:pt x="412576" y="209147"/>
                </a:lnTo>
                <a:lnTo>
                  <a:pt x="373697" y="215106"/>
                </a:lnTo>
                <a:lnTo>
                  <a:pt x="333504" y="218045"/>
                </a:lnTo>
                <a:lnTo>
                  <a:pt x="292526" y="218084"/>
                </a:lnTo>
                <a:lnTo>
                  <a:pt x="251293" y="215341"/>
                </a:lnTo>
                <a:lnTo>
                  <a:pt x="210334" y="209937"/>
                </a:lnTo>
                <a:lnTo>
                  <a:pt x="170180" y="201989"/>
                </a:lnTo>
                <a:lnTo>
                  <a:pt x="131358" y="191617"/>
                </a:lnTo>
                <a:lnTo>
                  <a:pt x="94400" y="178940"/>
                </a:lnTo>
                <a:lnTo>
                  <a:pt x="28191" y="147147"/>
                </a:lnTo>
                <a:lnTo>
                  <a:pt x="0" y="1282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00100" y="3200401"/>
            <a:ext cx="127000" cy="276999"/>
          </a:xfrm>
          <a:custGeom>
            <a:avLst/>
            <a:gdLst/>
            <a:ahLst/>
            <a:cxnLst/>
            <a:rect l="l" t="t" r="r" b="b"/>
            <a:pathLst>
              <a:path w="127000" h="167639">
                <a:moveTo>
                  <a:pt x="0" y="0"/>
                </a:moveTo>
                <a:lnTo>
                  <a:pt x="33019" y="167639"/>
                </a:lnTo>
                <a:lnTo>
                  <a:pt x="127000" y="1143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572000" y="3200401"/>
            <a:ext cx="171450" cy="276999"/>
          </a:xfrm>
          <a:custGeom>
            <a:avLst/>
            <a:gdLst/>
            <a:ahLst/>
            <a:cxnLst/>
            <a:rect l="l" t="t" r="r" b="b"/>
            <a:pathLst>
              <a:path w="171450" h="914400">
                <a:moveTo>
                  <a:pt x="171450" y="228600"/>
                </a:moveTo>
                <a:lnTo>
                  <a:pt x="57150" y="228600"/>
                </a:lnTo>
                <a:lnTo>
                  <a:pt x="57150" y="914400"/>
                </a:lnTo>
                <a:lnTo>
                  <a:pt x="171450" y="914400"/>
                </a:lnTo>
                <a:lnTo>
                  <a:pt x="171450" y="228600"/>
                </a:lnTo>
                <a:close/>
              </a:path>
              <a:path w="171450" h="914400">
                <a:moveTo>
                  <a:pt x="114300" y="0"/>
                </a:moveTo>
                <a:lnTo>
                  <a:pt x="0" y="228600"/>
                </a:lnTo>
                <a:lnTo>
                  <a:pt x="228600" y="228600"/>
                </a:lnTo>
                <a:lnTo>
                  <a:pt x="114300" y="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572000" y="3200401"/>
            <a:ext cx="228600" cy="276999"/>
          </a:xfrm>
          <a:custGeom>
            <a:avLst/>
            <a:gdLst/>
            <a:ahLst/>
            <a:cxnLst/>
            <a:rect l="l" t="t" r="r" b="b"/>
            <a:pathLst>
              <a:path w="228600" h="914400">
                <a:moveTo>
                  <a:pt x="57150" y="914400"/>
                </a:moveTo>
                <a:lnTo>
                  <a:pt x="57150" y="228600"/>
                </a:lnTo>
                <a:lnTo>
                  <a:pt x="0" y="228600"/>
                </a:lnTo>
                <a:lnTo>
                  <a:pt x="114300" y="0"/>
                </a:lnTo>
                <a:lnTo>
                  <a:pt x="228600" y="228600"/>
                </a:lnTo>
                <a:lnTo>
                  <a:pt x="171450" y="228600"/>
                </a:lnTo>
                <a:lnTo>
                  <a:pt x="171450" y="914400"/>
                </a:lnTo>
                <a:lnTo>
                  <a:pt x="57150" y="9144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572000" y="3200401"/>
            <a:ext cx="0" cy="276999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800600" y="4114801"/>
            <a:ext cx="0" cy="276999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504190" y="178267"/>
            <a:ext cx="9075420" cy="1508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0586"/>
            <a:r>
              <a:rPr spc="240" dirty="0"/>
              <a:t>T</a:t>
            </a:r>
            <a:r>
              <a:rPr spc="610" dirty="0"/>
              <a:t>h</a:t>
            </a:r>
            <a:r>
              <a:rPr spc="640" dirty="0"/>
              <a:t>e</a:t>
            </a:r>
            <a:r>
              <a:rPr spc="295" dirty="0"/>
              <a:t> </a:t>
            </a:r>
            <a:r>
              <a:rPr spc="725" dirty="0"/>
              <a:t>S</a:t>
            </a:r>
            <a:r>
              <a:rPr spc="355" dirty="0"/>
              <a:t>t</a:t>
            </a:r>
            <a:r>
              <a:rPr spc="390" dirty="0"/>
              <a:t>op</a:t>
            </a:r>
            <a:r>
              <a:rPr spc="260" dirty="0"/>
              <a:t>-</a:t>
            </a:r>
            <a:r>
              <a:rPr spc="660" dirty="0"/>
              <a:t>a</a:t>
            </a:r>
            <a:r>
              <a:rPr spc="610" dirty="0"/>
              <a:t>n</a:t>
            </a:r>
            <a:r>
              <a:rPr spc="365" dirty="0"/>
              <a:t>d</a:t>
            </a:r>
            <a:r>
              <a:rPr spc="245" dirty="0"/>
              <a:t>-</a:t>
            </a:r>
            <a:r>
              <a:rPr spc="430" dirty="0"/>
              <a:t>Cop</a:t>
            </a:r>
            <a:r>
              <a:rPr spc="395" dirty="0"/>
              <a:t>y</a:t>
            </a:r>
            <a:r>
              <a:rPr spc="295" dirty="0"/>
              <a:t> </a:t>
            </a:r>
            <a:r>
              <a:rPr spc="330" dirty="0"/>
              <a:t>Col</a:t>
            </a:r>
            <a:r>
              <a:rPr spc="180" dirty="0"/>
              <a:t>l</a:t>
            </a:r>
            <a:r>
              <a:rPr spc="575" dirty="0"/>
              <a:t>e</a:t>
            </a:r>
            <a:r>
              <a:rPr spc="590" dirty="0"/>
              <a:t>c</a:t>
            </a:r>
            <a:r>
              <a:rPr spc="535" dirty="0"/>
              <a:t>t</a:t>
            </a:r>
            <a:r>
              <a:rPr spc="525" dirty="0"/>
              <a:t>or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4211320" y="4160011"/>
            <a:ext cx="949960" cy="659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 indent="115547">
              <a:lnSpc>
                <a:spcPts val="2578"/>
              </a:lnSpc>
            </a:pPr>
            <a:r>
              <a:rPr sz="2200" b="1" spc="175" dirty="0">
                <a:solidFill>
                  <a:srgbClr val="191919"/>
                </a:solidFill>
                <a:latin typeface="Times New Roman"/>
                <a:cs typeface="Times New Roman"/>
              </a:rPr>
              <a:t>F</a:t>
            </a:r>
            <a:r>
              <a:rPr sz="2200" b="1" spc="165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200" b="1" spc="40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200" b="1" spc="414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200" b="1" spc="23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200" b="1" spc="335" dirty="0">
                <a:solidFill>
                  <a:srgbClr val="191919"/>
                </a:solidFill>
                <a:latin typeface="Times New Roman"/>
                <a:cs typeface="Times New Roman"/>
              </a:rPr>
              <a:t>Sp</a:t>
            </a:r>
            <a:r>
              <a:rPr sz="2200" b="1" spc="29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200" b="1" spc="349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200" b="1" spc="414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746761" y="3200401"/>
            <a:ext cx="107950" cy="276999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53340" y="0"/>
                </a:moveTo>
                <a:lnTo>
                  <a:pt x="0" y="162560"/>
                </a:lnTo>
                <a:lnTo>
                  <a:pt x="107950" y="162560"/>
                </a:lnTo>
                <a:lnTo>
                  <a:pt x="533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056514" y="2743201"/>
            <a:ext cx="658495" cy="276999"/>
          </a:xfrm>
          <a:custGeom>
            <a:avLst/>
            <a:gdLst/>
            <a:ahLst/>
            <a:cxnLst/>
            <a:rect l="l" t="t" r="r" b="b"/>
            <a:pathLst>
              <a:path w="658495" h="457200">
                <a:moveTo>
                  <a:pt x="0" y="457200"/>
                </a:moveTo>
                <a:lnTo>
                  <a:pt x="658484" y="457200"/>
                </a:lnTo>
                <a:lnTo>
                  <a:pt x="658484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0292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029200" y="2057401"/>
            <a:ext cx="0" cy="276999"/>
          </a:xfrm>
          <a:custGeom>
            <a:avLst/>
            <a:gdLst/>
            <a:ahLst/>
            <a:cxnLst/>
            <a:rect l="l" t="t" r="r" b="b"/>
            <a:pathLst>
              <a:path h="1828800">
                <a:moveTo>
                  <a:pt x="0" y="0"/>
                </a:moveTo>
                <a:lnTo>
                  <a:pt x="0" y="1828800"/>
                </a:lnTo>
              </a:path>
            </a:pathLst>
          </a:custGeom>
          <a:ln w="5463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7150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7150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4008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4008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32" name="object 32"/>
          <p:cNvGraphicFramePr>
            <a:graphicFrameLocks noGrp="1"/>
          </p:cNvGraphicFramePr>
          <p:nvPr/>
        </p:nvGraphicFramePr>
        <p:xfrm>
          <a:off x="228599" y="3373122"/>
          <a:ext cx="1143000" cy="31349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00"/>
                <a:gridCol w="342900"/>
                <a:gridCol w="342900"/>
                <a:gridCol w="228600"/>
              </a:tblGrid>
              <a:tr h="1884679">
                <a:tc gridSpan="2">
                  <a:txBody>
                    <a:bodyPr/>
                    <a:lstStyle/>
                    <a:p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5844">
                <a:tc gridSpan="2">
                  <a:txBody>
                    <a:bodyPr/>
                    <a:lstStyle/>
                    <a:p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57200">
                <a:tc>
                  <a:txBody>
                    <a:bodyPr/>
                    <a:lstStyle/>
                    <a:p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CC"/>
                    </a:solidFill>
                  </a:tcPr>
                </a:tc>
              </a:tr>
              <a:tr h="457200">
                <a:tc gridSpan="4"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rgbClr val="191919"/>
                          </a:solidFill>
                          <a:latin typeface="Times New Roman"/>
                          <a:cs typeface="Times New Roman"/>
                        </a:rPr>
                        <a:t>Root</a:t>
                      </a:r>
                      <a:r>
                        <a:rPr sz="2000" spc="130" dirty="0">
                          <a:solidFill>
                            <a:srgbClr val="19191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solidFill>
                            <a:srgbClr val="191919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2000" dirty="0">
                          <a:solidFill>
                            <a:srgbClr val="191919"/>
                          </a:solidFill>
                          <a:latin typeface="Times New Roman"/>
                          <a:cs typeface="Times New Roman"/>
                        </a:rPr>
                        <a:t>et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1" y="2743201"/>
            <a:ext cx="4572000" cy="276999"/>
          </a:xfrm>
          <a:custGeom>
            <a:avLst/>
            <a:gdLst/>
            <a:ahLst/>
            <a:cxnLst/>
            <a:rect l="l" t="t" r="r" b="b"/>
            <a:pathLst>
              <a:path w="4572000" h="457200">
                <a:moveTo>
                  <a:pt x="22860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0" y="0"/>
                </a:lnTo>
                <a:lnTo>
                  <a:pt x="4572000" y="457200"/>
                </a:lnTo>
                <a:lnTo>
                  <a:pt x="22860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72400" y="2743201"/>
            <a:ext cx="1828800" cy="276999"/>
          </a:xfrm>
          <a:custGeom>
            <a:avLst/>
            <a:gdLst/>
            <a:ahLst/>
            <a:cxnLst/>
            <a:rect l="l" t="t" r="r" b="b"/>
            <a:pathLst>
              <a:path w="1828800" h="457200">
                <a:moveTo>
                  <a:pt x="0" y="457200"/>
                </a:moveTo>
                <a:lnTo>
                  <a:pt x="1828800" y="457200"/>
                </a:lnTo>
                <a:lnTo>
                  <a:pt x="1828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29200" y="2743201"/>
            <a:ext cx="4572000" cy="276999"/>
          </a:xfrm>
          <a:custGeom>
            <a:avLst/>
            <a:gdLst/>
            <a:ahLst/>
            <a:cxnLst/>
            <a:rect l="l" t="t" r="r" b="b"/>
            <a:pathLst>
              <a:path w="4572000" h="457200">
                <a:moveTo>
                  <a:pt x="22860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0" y="0"/>
                </a:lnTo>
                <a:lnTo>
                  <a:pt x="4572000" y="457200"/>
                </a:lnTo>
                <a:lnTo>
                  <a:pt x="22860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199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430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30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199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199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288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288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146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146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004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004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862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8862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00100" y="2527192"/>
            <a:ext cx="1282700" cy="276999"/>
          </a:xfrm>
          <a:custGeom>
            <a:avLst/>
            <a:gdLst/>
            <a:ahLst/>
            <a:cxnLst/>
            <a:rect l="l" t="t" r="r" b="b"/>
            <a:pathLst>
              <a:path w="1282700" h="216535">
                <a:moveTo>
                  <a:pt x="0" y="216009"/>
                </a:moveTo>
                <a:lnTo>
                  <a:pt x="7136" y="177493"/>
                </a:lnTo>
                <a:lnTo>
                  <a:pt x="27720" y="143036"/>
                </a:lnTo>
                <a:lnTo>
                  <a:pt x="60508" y="112543"/>
                </a:lnTo>
                <a:lnTo>
                  <a:pt x="104261" y="85920"/>
                </a:lnTo>
                <a:lnTo>
                  <a:pt x="157737" y="63073"/>
                </a:lnTo>
                <a:lnTo>
                  <a:pt x="219696" y="43907"/>
                </a:lnTo>
                <a:lnTo>
                  <a:pt x="288894" y="28329"/>
                </a:lnTo>
                <a:lnTo>
                  <a:pt x="364093" y="16243"/>
                </a:lnTo>
                <a:lnTo>
                  <a:pt x="444051" y="7556"/>
                </a:lnTo>
                <a:lnTo>
                  <a:pt x="527526" y="2173"/>
                </a:lnTo>
                <a:lnTo>
                  <a:pt x="613277" y="0"/>
                </a:lnTo>
                <a:lnTo>
                  <a:pt x="700064" y="942"/>
                </a:lnTo>
                <a:lnTo>
                  <a:pt x="786645" y="4906"/>
                </a:lnTo>
                <a:lnTo>
                  <a:pt x="871780" y="11797"/>
                </a:lnTo>
                <a:lnTo>
                  <a:pt x="954226" y="21520"/>
                </a:lnTo>
                <a:lnTo>
                  <a:pt x="1032743" y="33982"/>
                </a:lnTo>
                <a:lnTo>
                  <a:pt x="1106090" y="49088"/>
                </a:lnTo>
                <a:lnTo>
                  <a:pt x="1173026" y="66745"/>
                </a:lnTo>
                <a:lnTo>
                  <a:pt x="1232310" y="86856"/>
                </a:lnTo>
                <a:lnTo>
                  <a:pt x="1282700" y="10932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024379" y="2585721"/>
            <a:ext cx="147320" cy="276999"/>
          </a:xfrm>
          <a:custGeom>
            <a:avLst/>
            <a:gdLst/>
            <a:ahLst/>
            <a:cxnLst/>
            <a:rect l="l" t="t" r="r" b="b"/>
            <a:pathLst>
              <a:path w="147319" h="157480">
                <a:moveTo>
                  <a:pt x="81280" y="0"/>
                </a:moveTo>
                <a:lnTo>
                  <a:pt x="0" y="71119"/>
                </a:lnTo>
                <a:lnTo>
                  <a:pt x="147319" y="157479"/>
                </a:lnTo>
                <a:lnTo>
                  <a:pt x="812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57500" y="3200401"/>
            <a:ext cx="1282700" cy="276999"/>
          </a:xfrm>
          <a:custGeom>
            <a:avLst/>
            <a:gdLst/>
            <a:ahLst/>
            <a:cxnLst/>
            <a:rect l="l" t="t" r="r" b="b"/>
            <a:pathLst>
              <a:path w="1282700" h="216535">
                <a:moveTo>
                  <a:pt x="0" y="0"/>
                </a:moveTo>
                <a:lnTo>
                  <a:pt x="7136" y="38515"/>
                </a:lnTo>
                <a:lnTo>
                  <a:pt x="27720" y="72972"/>
                </a:lnTo>
                <a:lnTo>
                  <a:pt x="60508" y="103465"/>
                </a:lnTo>
                <a:lnTo>
                  <a:pt x="104261" y="130088"/>
                </a:lnTo>
                <a:lnTo>
                  <a:pt x="157737" y="152935"/>
                </a:lnTo>
                <a:lnTo>
                  <a:pt x="219696" y="172101"/>
                </a:lnTo>
                <a:lnTo>
                  <a:pt x="288894" y="187680"/>
                </a:lnTo>
                <a:lnTo>
                  <a:pt x="364093" y="199765"/>
                </a:lnTo>
                <a:lnTo>
                  <a:pt x="444051" y="208453"/>
                </a:lnTo>
                <a:lnTo>
                  <a:pt x="527526" y="213836"/>
                </a:lnTo>
                <a:lnTo>
                  <a:pt x="613277" y="216009"/>
                </a:lnTo>
                <a:lnTo>
                  <a:pt x="700064" y="215066"/>
                </a:lnTo>
                <a:lnTo>
                  <a:pt x="786645" y="211103"/>
                </a:lnTo>
                <a:lnTo>
                  <a:pt x="871780" y="204212"/>
                </a:lnTo>
                <a:lnTo>
                  <a:pt x="954226" y="194488"/>
                </a:lnTo>
                <a:lnTo>
                  <a:pt x="1032743" y="182026"/>
                </a:lnTo>
                <a:lnTo>
                  <a:pt x="1106090" y="166920"/>
                </a:lnTo>
                <a:lnTo>
                  <a:pt x="1173026" y="149264"/>
                </a:lnTo>
                <a:lnTo>
                  <a:pt x="1232310" y="129152"/>
                </a:lnTo>
                <a:lnTo>
                  <a:pt x="1282700" y="10667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081779" y="3200401"/>
            <a:ext cx="147320" cy="276999"/>
          </a:xfrm>
          <a:custGeom>
            <a:avLst/>
            <a:gdLst/>
            <a:ahLst/>
            <a:cxnLst/>
            <a:rect l="l" t="t" r="r" b="b"/>
            <a:pathLst>
              <a:path w="147320" h="157479">
                <a:moveTo>
                  <a:pt x="147320" y="0"/>
                </a:moveTo>
                <a:lnTo>
                  <a:pt x="0" y="86360"/>
                </a:lnTo>
                <a:lnTo>
                  <a:pt x="81280" y="157479"/>
                </a:lnTo>
                <a:lnTo>
                  <a:pt x="1473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946400" y="2527192"/>
            <a:ext cx="1282700" cy="276999"/>
          </a:xfrm>
          <a:custGeom>
            <a:avLst/>
            <a:gdLst/>
            <a:ahLst/>
            <a:cxnLst/>
            <a:rect l="l" t="t" r="r" b="b"/>
            <a:pathLst>
              <a:path w="1282700" h="216535">
                <a:moveTo>
                  <a:pt x="1282700" y="216009"/>
                </a:moveTo>
                <a:lnTo>
                  <a:pt x="1275563" y="177493"/>
                </a:lnTo>
                <a:lnTo>
                  <a:pt x="1254979" y="143036"/>
                </a:lnTo>
                <a:lnTo>
                  <a:pt x="1222191" y="112543"/>
                </a:lnTo>
                <a:lnTo>
                  <a:pt x="1178438" y="85920"/>
                </a:lnTo>
                <a:lnTo>
                  <a:pt x="1124962" y="63073"/>
                </a:lnTo>
                <a:lnTo>
                  <a:pt x="1063003" y="43907"/>
                </a:lnTo>
                <a:lnTo>
                  <a:pt x="993805" y="28329"/>
                </a:lnTo>
                <a:lnTo>
                  <a:pt x="918606" y="16243"/>
                </a:lnTo>
                <a:lnTo>
                  <a:pt x="838648" y="7556"/>
                </a:lnTo>
                <a:lnTo>
                  <a:pt x="755173" y="2173"/>
                </a:lnTo>
                <a:lnTo>
                  <a:pt x="669422" y="0"/>
                </a:lnTo>
                <a:lnTo>
                  <a:pt x="582635" y="942"/>
                </a:lnTo>
                <a:lnTo>
                  <a:pt x="496054" y="4906"/>
                </a:lnTo>
                <a:lnTo>
                  <a:pt x="410919" y="11797"/>
                </a:lnTo>
                <a:lnTo>
                  <a:pt x="328473" y="21520"/>
                </a:lnTo>
                <a:lnTo>
                  <a:pt x="249956" y="33982"/>
                </a:lnTo>
                <a:lnTo>
                  <a:pt x="176609" y="49088"/>
                </a:lnTo>
                <a:lnTo>
                  <a:pt x="109673" y="66745"/>
                </a:lnTo>
                <a:lnTo>
                  <a:pt x="50389" y="86856"/>
                </a:lnTo>
                <a:lnTo>
                  <a:pt x="0" y="10932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57500" y="2585721"/>
            <a:ext cx="147320" cy="276999"/>
          </a:xfrm>
          <a:custGeom>
            <a:avLst/>
            <a:gdLst/>
            <a:ahLst/>
            <a:cxnLst/>
            <a:rect l="l" t="t" r="r" b="b"/>
            <a:pathLst>
              <a:path w="147319" h="157480">
                <a:moveTo>
                  <a:pt x="64769" y="0"/>
                </a:moveTo>
                <a:lnTo>
                  <a:pt x="0" y="157479"/>
                </a:lnTo>
                <a:lnTo>
                  <a:pt x="147319" y="71119"/>
                </a:lnTo>
                <a:lnTo>
                  <a:pt x="647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60600" y="3200401"/>
            <a:ext cx="1282700" cy="276999"/>
          </a:xfrm>
          <a:custGeom>
            <a:avLst/>
            <a:gdLst/>
            <a:ahLst/>
            <a:cxnLst/>
            <a:rect l="l" t="t" r="r" b="b"/>
            <a:pathLst>
              <a:path w="1282700" h="216535">
                <a:moveTo>
                  <a:pt x="1282700" y="0"/>
                </a:moveTo>
                <a:lnTo>
                  <a:pt x="1275563" y="38515"/>
                </a:lnTo>
                <a:lnTo>
                  <a:pt x="1254979" y="72972"/>
                </a:lnTo>
                <a:lnTo>
                  <a:pt x="1222191" y="103465"/>
                </a:lnTo>
                <a:lnTo>
                  <a:pt x="1178438" y="130088"/>
                </a:lnTo>
                <a:lnTo>
                  <a:pt x="1124962" y="152935"/>
                </a:lnTo>
                <a:lnTo>
                  <a:pt x="1063003" y="172101"/>
                </a:lnTo>
                <a:lnTo>
                  <a:pt x="993805" y="187680"/>
                </a:lnTo>
                <a:lnTo>
                  <a:pt x="918606" y="199765"/>
                </a:lnTo>
                <a:lnTo>
                  <a:pt x="838648" y="208453"/>
                </a:lnTo>
                <a:lnTo>
                  <a:pt x="755173" y="213836"/>
                </a:lnTo>
                <a:lnTo>
                  <a:pt x="669422" y="216009"/>
                </a:lnTo>
                <a:lnTo>
                  <a:pt x="582635" y="215066"/>
                </a:lnTo>
                <a:lnTo>
                  <a:pt x="496054" y="211103"/>
                </a:lnTo>
                <a:lnTo>
                  <a:pt x="410919" y="204212"/>
                </a:lnTo>
                <a:lnTo>
                  <a:pt x="328473" y="194488"/>
                </a:lnTo>
                <a:lnTo>
                  <a:pt x="249956" y="182026"/>
                </a:lnTo>
                <a:lnTo>
                  <a:pt x="176609" y="166920"/>
                </a:lnTo>
                <a:lnTo>
                  <a:pt x="109673" y="149264"/>
                </a:lnTo>
                <a:lnTo>
                  <a:pt x="50389" y="129152"/>
                </a:lnTo>
                <a:lnTo>
                  <a:pt x="0" y="10667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171700" y="3200401"/>
            <a:ext cx="147320" cy="276999"/>
          </a:xfrm>
          <a:custGeom>
            <a:avLst/>
            <a:gdLst/>
            <a:ahLst/>
            <a:cxnLst/>
            <a:rect l="l" t="t" r="r" b="b"/>
            <a:pathLst>
              <a:path w="147319" h="157479">
                <a:moveTo>
                  <a:pt x="0" y="0"/>
                </a:moveTo>
                <a:lnTo>
                  <a:pt x="64769" y="157479"/>
                </a:lnTo>
                <a:lnTo>
                  <a:pt x="147319" y="863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69950" y="3200401"/>
            <a:ext cx="615950" cy="276999"/>
          </a:xfrm>
          <a:custGeom>
            <a:avLst/>
            <a:gdLst/>
            <a:ahLst/>
            <a:cxnLst/>
            <a:rect l="l" t="t" r="r" b="b"/>
            <a:pathLst>
              <a:path w="615950" h="218439">
                <a:moveTo>
                  <a:pt x="615950" y="0"/>
                </a:moveTo>
                <a:lnTo>
                  <a:pt x="612733" y="38491"/>
                </a:lnTo>
                <a:lnTo>
                  <a:pt x="588586" y="103320"/>
                </a:lnTo>
                <a:lnTo>
                  <a:pt x="544353" y="152737"/>
                </a:lnTo>
                <a:lnTo>
                  <a:pt x="484271" y="187695"/>
                </a:lnTo>
                <a:lnTo>
                  <a:pt x="412576" y="209147"/>
                </a:lnTo>
                <a:lnTo>
                  <a:pt x="373697" y="215106"/>
                </a:lnTo>
                <a:lnTo>
                  <a:pt x="333504" y="218045"/>
                </a:lnTo>
                <a:lnTo>
                  <a:pt x="292526" y="218084"/>
                </a:lnTo>
                <a:lnTo>
                  <a:pt x="251293" y="215341"/>
                </a:lnTo>
                <a:lnTo>
                  <a:pt x="210334" y="209937"/>
                </a:lnTo>
                <a:lnTo>
                  <a:pt x="170180" y="201989"/>
                </a:lnTo>
                <a:lnTo>
                  <a:pt x="131358" y="191617"/>
                </a:lnTo>
                <a:lnTo>
                  <a:pt x="94400" y="178940"/>
                </a:lnTo>
                <a:lnTo>
                  <a:pt x="28191" y="147147"/>
                </a:lnTo>
                <a:lnTo>
                  <a:pt x="0" y="1282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00100" y="3200401"/>
            <a:ext cx="127000" cy="276999"/>
          </a:xfrm>
          <a:custGeom>
            <a:avLst/>
            <a:gdLst/>
            <a:ahLst/>
            <a:cxnLst/>
            <a:rect l="l" t="t" r="r" b="b"/>
            <a:pathLst>
              <a:path w="127000" h="167639">
                <a:moveTo>
                  <a:pt x="0" y="0"/>
                </a:moveTo>
                <a:lnTo>
                  <a:pt x="33019" y="167639"/>
                </a:lnTo>
                <a:lnTo>
                  <a:pt x="127000" y="1143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572000" y="3200401"/>
            <a:ext cx="171450" cy="276999"/>
          </a:xfrm>
          <a:custGeom>
            <a:avLst/>
            <a:gdLst/>
            <a:ahLst/>
            <a:cxnLst/>
            <a:rect l="l" t="t" r="r" b="b"/>
            <a:pathLst>
              <a:path w="171450" h="914400">
                <a:moveTo>
                  <a:pt x="171450" y="228600"/>
                </a:moveTo>
                <a:lnTo>
                  <a:pt x="57150" y="228600"/>
                </a:lnTo>
                <a:lnTo>
                  <a:pt x="57150" y="914400"/>
                </a:lnTo>
                <a:lnTo>
                  <a:pt x="171450" y="914400"/>
                </a:lnTo>
                <a:lnTo>
                  <a:pt x="171450" y="228600"/>
                </a:lnTo>
                <a:close/>
              </a:path>
              <a:path w="171450" h="914400">
                <a:moveTo>
                  <a:pt x="114300" y="0"/>
                </a:moveTo>
                <a:lnTo>
                  <a:pt x="0" y="228600"/>
                </a:lnTo>
                <a:lnTo>
                  <a:pt x="228600" y="228600"/>
                </a:lnTo>
                <a:lnTo>
                  <a:pt x="114300" y="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572000" y="3200401"/>
            <a:ext cx="228600" cy="276999"/>
          </a:xfrm>
          <a:custGeom>
            <a:avLst/>
            <a:gdLst/>
            <a:ahLst/>
            <a:cxnLst/>
            <a:rect l="l" t="t" r="r" b="b"/>
            <a:pathLst>
              <a:path w="228600" h="914400">
                <a:moveTo>
                  <a:pt x="57150" y="914400"/>
                </a:moveTo>
                <a:lnTo>
                  <a:pt x="57150" y="228600"/>
                </a:lnTo>
                <a:lnTo>
                  <a:pt x="0" y="228600"/>
                </a:lnTo>
                <a:lnTo>
                  <a:pt x="114300" y="0"/>
                </a:lnTo>
                <a:lnTo>
                  <a:pt x="228600" y="228600"/>
                </a:lnTo>
                <a:lnTo>
                  <a:pt x="171450" y="228600"/>
                </a:lnTo>
                <a:lnTo>
                  <a:pt x="171450" y="914400"/>
                </a:lnTo>
                <a:lnTo>
                  <a:pt x="57150" y="9144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572000" y="3200401"/>
            <a:ext cx="0" cy="276999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800600" y="4114801"/>
            <a:ext cx="0" cy="276999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504190" y="178267"/>
            <a:ext cx="9075420" cy="1508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0586"/>
            <a:r>
              <a:rPr spc="240" dirty="0"/>
              <a:t>T</a:t>
            </a:r>
            <a:r>
              <a:rPr spc="610" dirty="0"/>
              <a:t>h</a:t>
            </a:r>
            <a:r>
              <a:rPr spc="640" dirty="0"/>
              <a:t>e</a:t>
            </a:r>
            <a:r>
              <a:rPr spc="295" dirty="0"/>
              <a:t> </a:t>
            </a:r>
            <a:r>
              <a:rPr spc="725" dirty="0"/>
              <a:t>S</a:t>
            </a:r>
            <a:r>
              <a:rPr spc="355" dirty="0"/>
              <a:t>t</a:t>
            </a:r>
            <a:r>
              <a:rPr spc="390" dirty="0"/>
              <a:t>op</a:t>
            </a:r>
            <a:r>
              <a:rPr spc="260" dirty="0"/>
              <a:t>-</a:t>
            </a:r>
            <a:r>
              <a:rPr spc="660" dirty="0"/>
              <a:t>a</a:t>
            </a:r>
            <a:r>
              <a:rPr spc="610" dirty="0"/>
              <a:t>n</a:t>
            </a:r>
            <a:r>
              <a:rPr spc="365" dirty="0"/>
              <a:t>d</a:t>
            </a:r>
            <a:r>
              <a:rPr spc="245" dirty="0"/>
              <a:t>-</a:t>
            </a:r>
            <a:r>
              <a:rPr spc="430" dirty="0"/>
              <a:t>Cop</a:t>
            </a:r>
            <a:r>
              <a:rPr spc="395" dirty="0"/>
              <a:t>y</a:t>
            </a:r>
            <a:r>
              <a:rPr spc="295" dirty="0"/>
              <a:t> </a:t>
            </a:r>
            <a:r>
              <a:rPr spc="330" dirty="0"/>
              <a:t>Col</a:t>
            </a:r>
            <a:r>
              <a:rPr spc="180" dirty="0"/>
              <a:t>l</a:t>
            </a:r>
            <a:r>
              <a:rPr spc="575" dirty="0"/>
              <a:t>e</a:t>
            </a:r>
            <a:r>
              <a:rPr spc="590" dirty="0"/>
              <a:t>c</a:t>
            </a:r>
            <a:r>
              <a:rPr spc="535" dirty="0"/>
              <a:t>t</a:t>
            </a:r>
            <a:r>
              <a:rPr spc="525" dirty="0"/>
              <a:t>or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4211320" y="4160011"/>
            <a:ext cx="949960" cy="659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 indent="115547">
              <a:lnSpc>
                <a:spcPts val="2578"/>
              </a:lnSpc>
            </a:pPr>
            <a:r>
              <a:rPr sz="2200" b="1" spc="175" dirty="0">
                <a:solidFill>
                  <a:srgbClr val="191919"/>
                </a:solidFill>
                <a:latin typeface="Times New Roman"/>
                <a:cs typeface="Times New Roman"/>
              </a:rPr>
              <a:t>F</a:t>
            </a:r>
            <a:r>
              <a:rPr sz="2200" b="1" spc="165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200" b="1" spc="40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200" b="1" spc="414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200" b="1" spc="23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200" b="1" spc="335" dirty="0">
                <a:solidFill>
                  <a:srgbClr val="191919"/>
                </a:solidFill>
                <a:latin typeface="Times New Roman"/>
                <a:cs typeface="Times New Roman"/>
              </a:rPr>
              <a:t>Sp</a:t>
            </a:r>
            <a:r>
              <a:rPr sz="2200" b="1" spc="29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200" b="1" spc="349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200" b="1" spc="414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746761" y="3200401"/>
            <a:ext cx="107950" cy="276999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53340" y="0"/>
                </a:moveTo>
                <a:lnTo>
                  <a:pt x="0" y="162560"/>
                </a:lnTo>
                <a:lnTo>
                  <a:pt x="107950" y="162560"/>
                </a:lnTo>
                <a:lnTo>
                  <a:pt x="533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056514" y="2743201"/>
            <a:ext cx="658495" cy="276999"/>
          </a:xfrm>
          <a:custGeom>
            <a:avLst/>
            <a:gdLst/>
            <a:ahLst/>
            <a:cxnLst/>
            <a:rect l="l" t="t" r="r" b="b"/>
            <a:pathLst>
              <a:path w="658495" h="457200">
                <a:moveTo>
                  <a:pt x="0" y="457200"/>
                </a:moveTo>
                <a:lnTo>
                  <a:pt x="658484" y="457200"/>
                </a:lnTo>
                <a:lnTo>
                  <a:pt x="658484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0292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029200" y="2057401"/>
            <a:ext cx="0" cy="276999"/>
          </a:xfrm>
          <a:custGeom>
            <a:avLst/>
            <a:gdLst/>
            <a:ahLst/>
            <a:cxnLst/>
            <a:rect l="l" t="t" r="r" b="b"/>
            <a:pathLst>
              <a:path h="1828800">
                <a:moveTo>
                  <a:pt x="0" y="0"/>
                </a:moveTo>
                <a:lnTo>
                  <a:pt x="0" y="1828800"/>
                </a:lnTo>
              </a:path>
            </a:pathLst>
          </a:custGeom>
          <a:ln w="5463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7150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7150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4008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4008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0866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0866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32" name="object 32"/>
          <p:cNvGraphicFramePr>
            <a:graphicFrameLocks noGrp="1"/>
          </p:cNvGraphicFramePr>
          <p:nvPr/>
        </p:nvGraphicFramePr>
        <p:xfrm>
          <a:off x="228599" y="3373122"/>
          <a:ext cx="1143000" cy="31349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00"/>
                <a:gridCol w="342900"/>
                <a:gridCol w="342900"/>
                <a:gridCol w="228600"/>
              </a:tblGrid>
              <a:tr h="1884679">
                <a:tc gridSpan="2">
                  <a:txBody>
                    <a:bodyPr/>
                    <a:lstStyle/>
                    <a:p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5844">
                <a:tc gridSpan="2">
                  <a:txBody>
                    <a:bodyPr/>
                    <a:lstStyle/>
                    <a:p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57200">
                <a:tc>
                  <a:txBody>
                    <a:bodyPr/>
                    <a:lstStyle/>
                    <a:p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CC"/>
                    </a:solidFill>
                  </a:tcPr>
                </a:tc>
              </a:tr>
              <a:tr h="457200">
                <a:tc gridSpan="4"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rgbClr val="191919"/>
                          </a:solidFill>
                          <a:latin typeface="Times New Roman"/>
                          <a:cs typeface="Times New Roman"/>
                        </a:rPr>
                        <a:t>Root</a:t>
                      </a:r>
                      <a:r>
                        <a:rPr sz="2000" spc="130" dirty="0">
                          <a:solidFill>
                            <a:srgbClr val="19191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solidFill>
                            <a:srgbClr val="191919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2000" dirty="0">
                          <a:solidFill>
                            <a:srgbClr val="191919"/>
                          </a:solidFill>
                          <a:latin typeface="Times New Roman"/>
                          <a:cs typeface="Times New Roman"/>
                        </a:rPr>
                        <a:t>et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1" y="2743201"/>
            <a:ext cx="4572000" cy="276999"/>
          </a:xfrm>
          <a:custGeom>
            <a:avLst/>
            <a:gdLst/>
            <a:ahLst/>
            <a:cxnLst/>
            <a:rect l="l" t="t" r="r" b="b"/>
            <a:pathLst>
              <a:path w="4572000" h="457200">
                <a:moveTo>
                  <a:pt x="22860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0" y="0"/>
                </a:lnTo>
                <a:lnTo>
                  <a:pt x="4572000" y="457200"/>
                </a:lnTo>
                <a:lnTo>
                  <a:pt x="22860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72400" y="2743201"/>
            <a:ext cx="1828800" cy="276999"/>
          </a:xfrm>
          <a:custGeom>
            <a:avLst/>
            <a:gdLst/>
            <a:ahLst/>
            <a:cxnLst/>
            <a:rect l="l" t="t" r="r" b="b"/>
            <a:pathLst>
              <a:path w="1828800" h="457200">
                <a:moveTo>
                  <a:pt x="0" y="457200"/>
                </a:moveTo>
                <a:lnTo>
                  <a:pt x="1828800" y="457200"/>
                </a:lnTo>
                <a:lnTo>
                  <a:pt x="1828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029200" y="2743201"/>
            <a:ext cx="4572000" cy="276999"/>
          </a:xfrm>
          <a:custGeom>
            <a:avLst/>
            <a:gdLst/>
            <a:ahLst/>
            <a:cxnLst/>
            <a:rect l="l" t="t" r="r" b="b"/>
            <a:pathLst>
              <a:path w="4572000" h="457200">
                <a:moveTo>
                  <a:pt x="22860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0" y="0"/>
                </a:lnTo>
                <a:lnTo>
                  <a:pt x="4572000" y="457200"/>
                </a:lnTo>
                <a:lnTo>
                  <a:pt x="22860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199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430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430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199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7199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288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288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146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146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004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004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862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8862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00100" y="2527192"/>
            <a:ext cx="1282700" cy="276999"/>
          </a:xfrm>
          <a:custGeom>
            <a:avLst/>
            <a:gdLst/>
            <a:ahLst/>
            <a:cxnLst/>
            <a:rect l="l" t="t" r="r" b="b"/>
            <a:pathLst>
              <a:path w="1282700" h="216535">
                <a:moveTo>
                  <a:pt x="0" y="216009"/>
                </a:moveTo>
                <a:lnTo>
                  <a:pt x="7136" y="177493"/>
                </a:lnTo>
                <a:lnTo>
                  <a:pt x="27720" y="143036"/>
                </a:lnTo>
                <a:lnTo>
                  <a:pt x="60508" y="112543"/>
                </a:lnTo>
                <a:lnTo>
                  <a:pt x="104261" y="85920"/>
                </a:lnTo>
                <a:lnTo>
                  <a:pt x="157737" y="63073"/>
                </a:lnTo>
                <a:lnTo>
                  <a:pt x="219696" y="43907"/>
                </a:lnTo>
                <a:lnTo>
                  <a:pt x="288894" y="28329"/>
                </a:lnTo>
                <a:lnTo>
                  <a:pt x="364093" y="16243"/>
                </a:lnTo>
                <a:lnTo>
                  <a:pt x="444051" y="7556"/>
                </a:lnTo>
                <a:lnTo>
                  <a:pt x="527526" y="2173"/>
                </a:lnTo>
                <a:lnTo>
                  <a:pt x="613277" y="0"/>
                </a:lnTo>
                <a:lnTo>
                  <a:pt x="700064" y="942"/>
                </a:lnTo>
                <a:lnTo>
                  <a:pt x="786645" y="4906"/>
                </a:lnTo>
                <a:lnTo>
                  <a:pt x="871780" y="11797"/>
                </a:lnTo>
                <a:lnTo>
                  <a:pt x="954226" y="21520"/>
                </a:lnTo>
                <a:lnTo>
                  <a:pt x="1032743" y="33982"/>
                </a:lnTo>
                <a:lnTo>
                  <a:pt x="1106090" y="49088"/>
                </a:lnTo>
                <a:lnTo>
                  <a:pt x="1173026" y="66745"/>
                </a:lnTo>
                <a:lnTo>
                  <a:pt x="1232310" y="86856"/>
                </a:lnTo>
                <a:lnTo>
                  <a:pt x="1282700" y="10932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024379" y="2585721"/>
            <a:ext cx="147320" cy="276999"/>
          </a:xfrm>
          <a:custGeom>
            <a:avLst/>
            <a:gdLst/>
            <a:ahLst/>
            <a:cxnLst/>
            <a:rect l="l" t="t" r="r" b="b"/>
            <a:pathLst>
              <a:path w="147319" h="157480">
                <a:moveTo>
                  <a:pt x="81280" y="0"/>
                </a:moveTo>
                <a:lnTo>
                  <a:pt x="0" y="71119"/>
                </a:lnTo>
                <a:lnTo>
                  <a:pt x="147319" y="157479"/>
                </a:lnTo>
                <a:lnTo>
                  <a:pt x="812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57500" y="3200401"/>
            <a:ext cx="1282700" cy="276999"/>
          </a:xfrm>
          <a:custGeom>
            <a:avLst/>
            <a:gdLst/>
            <a:ahLst/>
            <a:cxnLst/>
            <a:rect l="l" t="t" r="r" b="b"/>
            <a:pathLst>
              <a:path w="1282700" h="216535">
                <a:moveTo>
                  <a:pt x="0" y="0"/>
                </a:moveTo>
                <a:lnTo>
                  <a:pt x="7136" y="38515"/>
                </a:lnTo>
                <a:lnTo>
                  <a:pt x="27720" y="72972"/>
                </a:lnTo>
                <a:lnTo>
                  <a:pt x="60508" y="103465"/>
                </a:lnTo>
                <a:lnTo>
                  <a:pt x="104261" y="130088"/>
                </a:lnTo>
                <a:lnTo>
                  <a:pt x="157737" y="152935"/>
                </a:lnTo>
                <a:lnTo>
                  <a:pt x="219696" y="172101"/>
                </a:lnTo>
                <a:lnTo>
                  <a:pt x="288894" y="187680"/>
                </a:lnTo>
                <a:lnTo>
                  <a:pt x="364093" y="199765"/>
                </a:lnTo>
                <a:lnTo>
                  <a:pt x="444051" y="208453"/>
                </a:lnTo>
                <a:lnTo>
                  <a:pt x="527526" y="213836"/>
                </a:lnTo>
                <a:lnTo>
                  <a:pt x="613277" y="216009"/>
                </a:lnTo>
                <a:lnTo>
                  <a:pt x="700064" y="215066"/>
                </a:lnTo>
                <a:lnTo>
                  <a:pt x="786645" y="211103"/>
                </a:lnTo>
                <a:lnTo>
                  <a:pt x="871780" y="204212"/>
                </a:lnTo>
                <a:lnTo>
                  <a:pt x="954226" y="194488"/>
                </a:lnTo>
                <a:lnTo>
                  <a:pt x="1032743" y="182026"/>
                </a:lnTo>
                <a:lnTo>
                  <a:pt x="1106090" y="166920"/>
                </a:lnTo>
                <a:lnTo>
                  <a:pt x="1173026" y="149264"/>
                </a:lnTo>
                <a:lnTo>
                  <a:pt x="1232310" y="129152"/>
                </a:lnTo>
                <a:lnTo>
                  <a:pt x="1282700" y="10667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081779" y="3200401"/>
            <a:ext cx="147320" cy="276999"/>
          </a:xfrm>
          <a:custGeom>
            <a:avLst/>
            <a:gdLst/>
            <a:ahLst/>
            <a:cxnLst/>
            <a:rect l="l" t="t" r="r" b="b"/>
            <a:pathLst>
              <a:path w="147320" h="157479">
                <a:moveTo>
                  <a:pt x="147320" y="0"/>
                </a:moveTo>
                <a:lnTo>
                  <a:pt x="0" y="86360"/>
                </a:lnTo>
                <a:lnTo>
                  <a:pt x="81280" y="157479"/>
                </a:lnTo>
                <a:lnTo>
                  <a:pt x="1473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946400" y="2527192"/>
            <a:ext cx="1282700" cy="276999"/>
          </a:xfrm>
          <a:custGeom>
            <a:avLst/>
            <a:gdLst/>
            <a:ahLst/>
            <a:cxnLst/>
            <a:rect l="l" t="t" r="r" b="b"/>
            <a:pathLst>
              <a:path w="1282700" h="216535">
                <a:moveTo>
                  <a:pt x="1282700" y="216009"/>
                </a:moveTo>
                <a:lnTo>
                  <a:pt x="1275563" y="177493"/>
                </a:lnTo>
                <a:lnTo>
                  <a:pt x="1254979" y="143036"/>
                </a:lnTo>
                <a:lnTo>
                  <a:pt x="1222191" y="112543"/>
                </a:lnTo>
                <a:lnTo>
                  <a:pt x="1178438" y="85920"/>
                </a:lnTo>
                <a:lnTo>
                  <a:pt x="1124962" y="63073"/>
                </a:lnTo>
                <a:lnTo>
                  <a:pt x="1063003" y="43907"/>
                </a:lnTo>
                <a:lnTo>
                  <a:pt x="993805" y="28329"/>
                </a:lnTo>
                <a:lnTo>
                  <a:pt x="918606" y="16243"/>
                </a:lnTo>
                <a:lnTo>
                  <a:pt x="838648" y="7556"/>
                </a:lnTo>
                <a:lnTo>
                  <a:pt x="755173" y="2173"/>
                </a:lnTo>
                <a:lnTo>
                  <a:pt x="669422" y="0"/>
                </a:lnTo>
                <a:lnTo>
                  <a:pt x="582635" y="942"/>
                </a:lnTo>
                <a:lnTo>
                  <a:pt x="496054" y="4906"/>
                </a:lnTo>
                <a:lnTo>
                  <a:pt x="410919" y="11797"/>
                </a:lnTo>
                <a:lnTo>
                  <a:pt x="328473" y="21520"/>
                </a:lnTo>
                <a:lnTo>
                  <a:pt x="249956" y="33982"/>
                </a:lnTo>
                <a:lnTo>
                  <a:pt x="176609" y="49088"/>
                </a:lnTo>
                <a:lnTo>
                  <a:pt x="109673" y="66745"/>
                </a:lnTo>
                <a:lnTo>
                  <a:pt x="50389" y="86856"/>
                </a:lnTo>
                <a:lnTo>
                  <a:pt x="0" y="10932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57500" y="2585721"/>
            <a:ext cx="147320" cy="276999"/>
          </a:xfrm>
          <a:custGeom>
            <a:avLst/>
            <a:gdLst/>
            <a:ahLst/>
            <a:cxnLst/>
            <a:rect l="l" t="t" r="r" b="b"/>
            <a:pathLst>
              <a:path w="147319" h="157480">
                <a:moveTo>
                  <a:pt x="64769" y="0"/>
                </a:moveTo>
                <a:lnTo>
                  <a:pt x="0" y="157479"/>
                </a:lnTo>
                <a:lnTo>
                  <a:pt x="147319" y="71119"/>
                </a:lnTo>
                <a:lnTo>
                  <a:pt x="647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60600" y="3200401"/>
            <a:ext cx="1282700" cy="276999"/>
          </a:xfrm>
          <a:custGeom>
            <a:avLst/>
            <a:gdLst/>
            <a:ahLst/>
            <a:cxnLst/>
            <a:rect l="l" t="t" r="r" b="b"/>
            <a:pathLst>
              <a:path w="1282700" h="216535">
                <a:moveTo>
                  <a:pt x="1282700" y="0"/>
                </a:moveTo>
                <a:lnTo>
                  <a:pt x="1275563" y="38515"/>
                </a:lnTo>
                <a:lnTo>
                  <a:pt x="1254979" y="72972"/>
                </a:lnTo>
                <a:lnTo>
                  <a:pt x="1222191" y="103465"/>
                </a:lnTo>
                <a:lnTo>
                  <a:pt x="1178438" y="130088"/>
                </a:lnTo>
                <a:lnTo>
                  <a:pt x="1124962" y="152935"/>
                </a:lnTo>
                <a:lnTo>
                  <a:pt x="1063003" y="172101"/>
                </a:lnTo>
                <a:lnTo>
                  <a:pt x="993805" y="187680"/>
                </a:lnTo>
                <a:lnTo>
                  <a:pt x="918606" y="199765"/>
                </a:lnTo>
                <a:lnTo>
                  <a:pt x="838648" y="208453"/>
                </a:lnTo>
                <a:lnTo>
                  <a:pt x="755173" y="213836"/>
                </a:lnTo>
                <a:lnTo>
                  <a:pt x="669422" y="216009"/>
                </a:lnTo>
                <a:lnTo>
                  <a:pt x="582635" y="215066"/>
                </a:lnTo>
                <a:lnTo>
                  <a:pt x="496054" y="211103"/>
                </a:lnTo>
                <a:lnTo>
                  <a:pt x="410919" y="204212"/>
                </a:lnTo>
                <a:lnTo>
                  <a:pt x="328473" y="194488"/>
                </a:lnTo>
                <a:lnTo>
                  <a:pt x="249956" y="182026"/>
                </a:lnTo>
                <a:lnTo>
                  <a:pt x="176609" y="166920"/>
                </a:lnTo>
                <a:lnTo>
                  <a:pt x="109673" y="149264"/>
                </a:lnTo>
                <a:lnTo>
                  <a:pt x="50389" y="129152"/>
                </a:lnTo>
                <a:lnTo>
                  <a:pt x="0" y="10667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171700" y="3200401"/>
            <a:ext cx="147320" cy="276999"/>
          </a:xfrm>
          <a:custGeom>
            <a:avLst/>
            <a:gdLst/>
            <a:ahLst/>
            <a:cxnLst/>
            <a:rect l="l" t="t" r="r" b="b"/>
            <a:pathLst>
              <a:path w="147319" h="157479">
                <a:moveTo>
                  <a:pt x="0" y="0"/>
                </a:moveTo>
                <a:lnTo>
                  <a:pt x="64769" y="157479"/>
                </a:lnTo>
                <a:lnTo>
                  <a:pt x="147319" y="863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69950" y="3200401"/>
            <a:ext cx="615950" cy="276999"/>
          </a:xfrm>
          <a:custGeom>
            <a:avLst/>
            <a:gdLst/>
            <a:ahLst/>
            <a:cxnLst/>
            <a:rect l="l" t="t" r="r" b="b"/>
            <a:pathLst>
              <a:path w="615950" h="218439">
                <a:moveTo>
                  <a:pt x="615950" y="0"/>
                </a:moveTo>
                <a:lnTo>
                  <a:pt x="612733" y="38491"/>
                </a:lnTo>
                <a:lnTo>
                  <a:pt x="588586" y="103320"/>
                </a:lnTo>
                <a:lnTo>
                  <a:pt x="544353" y="152737"/>
                </a:lnTo>
                <a:lnTo>
                  <a:pt x="484271" y="187695"/>
                </a:lnTo>
                <a:lnTo>
                  <a:pt x="412576" y="209147"/>
                </a:lnTo>
                <a:lnTo>
                  <a:pt x="373697" y="215106"/>
                </a:lnTo>
                <a:lnTo>
                  <a:pt x="333504" y="218045"/>
                </a:lnTo>
                <a:lnTo>
                  <a:pt x="292526" y="218084"/>
                </a:lnTo>
                <a:lnTo>
                  <a:pt x="251293" y="215341"/>
                </a:lnTo>
                <a:lnTo>
                  <a:pt x="210334" y="209937"/>
                </a:lnTo>
                <a:lnTo>
                  <a:pt x="170180" y="201989"/>
                </a:lnTo>
                <a:lnTo>
                  <a:pt x="131358" y="191617"/>
                </a:lnTo>
                <a:lnTo>
                  <a:pt x="94400" y="178940"/>
                </a:lnTo>
                <a:lnTo>
                  <a:pt x="28191" y="147147"/>
                </a:lnTo>
                <a:lnTo>
                  <a:pt x="0" y="1282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00100" y="3200401"/>
            <a:ext cx="127000" cy="276999"/>
          </a:xfrm>
          <a:custGeom>
            <a:avLst/>
            <a:gdLst/>
            <a:ahLst/>
            <a:cxnLst/>
            <a:rect l="l" t="t" r="r" b="b"/>
            <a:pathLst>
              <a:path w="127000" h="167639">
                <a:moveTo>
                  <a:pt x="0" y="0"/>
                </a:moveTo>
                <a:lnTo>
                  <a:pt x="33019" y="167639"/>
                </a:lnTo>
                <a:lnTo>
                  <a:pt x="127000" y="1143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572000" y="3200401"/>
            <a:ext cx="171450" cy="276999"/>
          </a:xfrm>
          <a:custGeom>
            <a:avLst/>
            <a:gdLst/>
            <a:ahLst/>
            <a:cxnLst/>
            <a:rect l="l" t="t" r="r" b="b"/>
            <a:pathLst>
              <a:path w="171450" h="914400">
                <a:moveTo>
                  <a:pt x="171450" y="228600"/>
                </a:moveTo>
                <a:lnTo>
                  <a:pt x="57150" y="228600"/>
                </a:lnTo>
                <a:lnTo>
                  <a:pt x="57150" y="914400"/>
                </a:lnTo>
                <a:lnTo>
                  <a:pt x="171450" y="914400"/>
                </a:lnTo>
                <a:lnTo>
                  <a:pt x="171450" y="228600"/>
                </a:lnTo>
                <a:close/>
              </a:path>
              <a:path w="171450" h="914400">
                <a:moveTo>
                  <a:pt x="114300" y="0"/>
                </a:moveTo>
                <a:lnTo>
                  <a:pt x="0" y="228600"/>
                </a:lnTo>
                <a:lnTo>
                  <a:pt x="228600" y="228600"/>
                </a:lnTo>
                <a:lnTo>
                  <a:pt x="114300" y="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572000" y="3200401"/>
            <a:ext cx="228600" cy="276999"/>
          </a:xfrm>
          <a:custGeom>
            <a:avLst/>
            <a:gdLst/>
            <a:ahLst/>
            <a:cxnLst/>
            <a:rect l="l" t="t" r="r" b="b"/>
            <a:pathLst>
              <a:path w="228600" h="914400">
                <a:moveTo>
                  <a:pt x="57150" y="914400"/>
                </a:moveTo>
                <a:lnTo>
                  <a:pt x="57150" y="228600"/>
                </a:lnTo>
                <a:lnTo>
                  <a:pt x="0" y="228600"/>
                </a:lnTo>
                <a:lnTo>
                  <a:pt x="114300" y="0"/>
                </a:lnTo>
                <a:lnTo>
                  <a:pt x="228600" y="228600"/>
                </a:lnTo>
                <a:lnTo>
                  <a:pt x="171450" y="228600"/>
                </a:lnTo>
                <a:lnTo>
                  <a:pt x="171450" y="914400"/>
                </a:lnTo>
                <a:lnTo>
                  <a:pt x="57150" y="9144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572000" y="3200401"/>
            <a:ext cx="0" cy="276999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800600" y="4114801"/>
            <a:ext cx="0" cy="276999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504190" y="178267"/>
            <a:ext cx="9075420" cy="1508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0586"/>
            <a:r>
              <a:rPr spc="240" dirty="0"/>
              <a:t>T</a:t>
            </a:r>
            <a:r>
              <a:rPr spc="610" dirty="0"/>
              <a:t>h</a:t>
            </a:r>
            <a:r>
              <a:rPr spc="640" dirty="0"/>
              <a:t>e</a:t>
            </a:r>
            <a:r>
              <a:rPr spc="295" dirty="0"/>
              <a:t> </a:t>
            </a:r>
            <a:r>
              <a:rPr spc="725" dirty="0"/>
              <a:t>S</a:t>
            </a:r>
            <a:r>
              <a:rPr spc="355" dirty="0"/>
              <a:t>t</a:t>
            </a:r>
            <a:r>
              <a:rPr spc="390" dirty="0"/>
              <a:t>op</a:t>
            </a:r>
            <a:r>
              <a:rPr spc="260" dirty="0"/>
              <a:t>-</a:t>
            </a:r>
            <a:r>
              <a:rPr spc="660" dirty="0"/>
              <a:t>a</a:t>
            </a:r>
            <a:r>
              <a:rPr spc="610" dirty="0"/>
              <a:t>n</a:t>
            </a:r>
            <a:r>
              <a:rPr spc="365" dirty="0"/>
              <a:t>d</a:t>
            </a:r>
            <a:r>
              <a:rPr spc="245" dirty="0"/>
              <a:t>-</a:t>
            </a:r>
            <a:r>
              <a:rPr spc="430" dirty="0"/>
              <a:t>Cop</a:t>
            </a:r>
            <a:r>
              <a:rPr spc="395" dirty="0"/>
              <a:t>y</a:t>
            </a:r>
            <a:r>
              <a:rPr spc="295" dirty="0"/>
              <a:t> </a:t>
            </a:r>
            <a:r>
              <a:rPr spc="330" dirty="0"/>
              <a:t>Col</a:t>
            </a:r>
            <a:r>
              <a:rPr spc="180" dirty="0"/>
              <a:t>l</a:t>
            </a:r>
            <a:r>
              <a:rPr spc="575" dirty="0"/>
              <a:t>e</a:t>
            </a:r>
            <a:r>
              <a:rPr spc="590" dirty="0"/>
              <a:t>c</a:t>
            </a:r>
            <a:r>
              <a:rPr spc="535" dirty="0"/>
              <a:t>t</a:t>
            </a:r>
            <a:r>
              <a:rPr spc="525" dirty="0"/>
              <a:t>or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4211320" y="4160011"/>
            <a:ext cx="949960" cy="659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 indent="115547">
              <a:lnSpc>
                <a:spcPts val="2578"/>
              </a:lnSpc>
            </a:pPr>
            <a:r>
              <a:rPr sz="2200" b="1" spc="175" dirty="0">
                <a:solidFill>
                  <a:srgbClr val="191919"/>
                </a:solidFill>
                <a:latin typeface="Times New Roman"/>
                <a:cs typeface="Times New Roman"/>
              </a:rPr>
              <a:t>F</a:t>
            </a:r>
            <a:r>
              <a:rPr sz="2200" b="1" spc="165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200" b="1" spc="40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200" b="1" spc="414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200" b="1" spc="23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200" b="1" spc="335" dirty="0">
                <a:solidFill>
                  <a:srgbClr val="191919"/>
                </a:solidFill>
                <a:latin typeface="Times New Roman"/>
                <a:cs typeface="Times New Roman"/>
              </a:rPr>
              <a:t>Sp</a:t>
            </a:r>
            <a:r>
              <a:rPr sz="2200" b="1" spc="29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200" b="1" spc="349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200" b="1" spc="414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746761" y="3200401"/>
            <a:ext cx="107950" cy="276999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53340" y="0"/>
                </a:moveTo>
                <a:lnTo>
                  <a:pt x="0" y="162560"/>
                </a:lnTo>
                <a:lnTo>
                  <a:pt x="107950" y="162560"/>
                </a:lnTo>
                <a:lnTo>
                  <a:pt x="533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056514" y="2743201"/>
            <a:ext cx="658495" cy="276999"/>
          </a:xfrm>
          <a:custGeom>
            <a:avLst/>
            <a:gdLst/>
            <a:ahLst/>
            <a:cxnLst/>
            <a:rect l="l" t="t" r="r" b="b"/>
            <a:pathLst>
              <a:path w="658495" h="457200">
                <a:moveTo>
                  <a:pt x="0" y="457200"/>
                </a:moveTo>
                <a:lnTo>
                  <a:pt x="658484" y="457200"/>
                </a:lnTo>
                <a:lnTo>
                  <a:pt x="658484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0292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029200" y="2057401"/>
            <a:ext cx="0" cy="276999"/>
          </a:xfrm>
          <a:custGeom>
            <a:avLst/>
            <a:gdLst/>
            <a:ahLst/>
            <a:cxnLst/>
            <a:rect l="l" t="t" r="r" b="b"/>
            <a:pathLst>
              <a:path h="1828800">
                <a:moveTo>
                  <a:pt x="0" y="0"/>
                </a:moveTo>
                <a:lnTo>
                  <a:pt x="0" y="1828800"/>
                </a:lnTo>
              </a:path>
            </a:pathLst>
          </a:custGeom>
          <a:ln w="5463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7150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7150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4008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4008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0866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0866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372100" y="2525116"/>
            <a:ext cx="615950" cy="276999"/>
          </a:xfrm>
          <a:custGeom>
            <a:avLst/>
            <a:gdLst/>
            <a:ahLst/>
            <a:cxnLst/>
            <a:rect l="l" t="t" r="r" b="b"/>
            <a:pathLst>
              <a:path w="615950" h="218439">
                <a:moveTo>
                  <a:pt x="0" y="218084"/>
                </a:moveTo>
                <a:lnTo>
                  <a:pt x="3216" y="179593"/>
                </a:lnTo>
                <a:lnTo>
                  <a:pt x="27363" y="114764"/>
                </a:lnTo>
                <a:lnTo>
                  <a:pt x="71596" y="65347"/>
                </a:lnTo>
                <a:lnTo>
                  <a:pt x="131678" y="30388"/>
                </a:lnTo>
                <a:lnTo>
                  <a:pt x="203373" y="8936"/>
                </a:lnTo>
                <a:lnTo>
                  <a:pt x="242252" y="2978"/>
                </a:lnTo>
                <a:lnTo>
                  <a:pt x="282445" y="38"/>
                </a:lnTo>
                <a:lnTo>
                  <a:pt x="323423" y="0"/>
                </a:lnTo>
                <a:lnTo>
                  <a:pt x="364656" y="2742"/>
                </a:lnTo>
                <a:lnTo>
                  <a:pt x="405615" y="8147"/>
                </a:lnTo>
                <a:lnTo>
                  <a:pt x="445770" y="16094"/>
                </a:lnTo>
                <a:lnTo>
                  <a:pt x="484591" y="26466"/>
                </a:lnTo>
                <a:lnTo>
                  <a:pt x="521549" y="39143"/>
                </a:lnTo>
                <a:lnTo>
                  <a:pt x="587758" y="70936"/>
                </a:lnTo>
                <a:lnTo>
                  <a:pt x="615950" y="8981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930900" y="2575561"/>
            <a:ext cx="127000" cy="276999"/>
          </a:xfrm>
          <a:custGeom>
            <a:avLst/>
            <a:gdLst/>
            <a:ahLst/>
            <a:cxnLst/>
            <a:rect l="l" t="t" r="r" b="b"/>
            <a:pathLst>
              <a:path w="127000" h="167639">
                <a:moveTo>
                  <a:pt x="93979" y="0"/>
                </a:moveTo>
                <a:lnTo>
                  <a:pt x="0" y="53339"/>
                </a:lnTo>
                <a:lnTo>
                  <a:pt x="127000" y="167639"/>
                </a:lnTo>
                <a:lnTo>
                  <a:pt x="939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813550" y="2525116"/>
            <a:ext cx="615950" cy="276999"/>
          </a:xfrm>
          <a:custGeom>
            <a:avLst/>
            <a:gdLst/>
            <a:ahLst/>
            <a:cxnLst/>
            <a:rect l="l" t="t" r="r" b="b"/>
            <a:pathLst>
              <a:path w="615950" h="218439">
                <a:moveTo>
                  <a:pt x="615950" y="218084"/>
                </a:moveTo>
                <a:lnTo>
                  <a:pt x="612724" y="179593"/>
                </a:lnTo>
                <a:lnTo>
                  <a:pt x="588513" y="114764"/>
                </a:lnTo>
                <a:lnTo>
                  <a:pt x="544175" y="65347"/>
                </a:lnTo>
                <a:lnTo>
                  <a:pt x="483967" y="30388"/>
                </a:lnTo>
                <a:lnTo>
                  <a:pt x="412151" y="8936"/>
                </a:lnTo>
                <a:lnTo>
                  <a:pt x="373221" y="2978"/>
                </a:lnTo>
                <a:lnTo>
                  <a:pt x="332985" y="38"/>
                </a:lnTo>
                <a:lnTo>
                  <a:pt x="291978" y="0"/>
                </a:lnTo>
                <a:lnTo>
                  <a:pt x="250730" y="2742"/>
                </a:lnTo>
                <a:lnTo>
                  <a:pt x="209774" y="8147"/>
                </a:lnTo>
                <a:lnTo>
                  <a:pt x="169644" y="16094"/>
                </a:lnTo>
                <a:lnTo>
                  <a:pt x="130870" y="26466"/>
                </a:lnTo>
                <a:lnTo>
                  <a:pt x="93987" y="39143"/>
                </a:lnTo>
                <a:lnTo>
                  <a:pt x="28019" y="70936"/>
                </a:lnTo>
                <a:lnTo>
                  <a:pt x="0" y="8981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743700" y="2575561"/>
            <a:ext cx="127000" cy="276999"/>
          </a:xfrm>
          <a:custGeom>
            <a:avLst/>
            <a:gdLst/>
            <a:ahLst/>
            <a:cxnLst/>
            <a:rect l="l" t="t" r="r" b="b"/>
            <a:pathLst>
              <a:path w="127000" h="167639">
                <a:moveTo>
                  <a:pt x="33020" y="0"/>
                </a:moveTo>
                <a:lnTo>
                  <a:pt x="0" y="167639"/>
                </a:lnTo>
                <a:lnTo>
                  <a:pt x="127000" y="53339"/>
                </a:lnTo>
                <a:lnTo>
                  <a:pt x="330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743700" y="3200401"/>
            <a:ext cx="615950" cy="276999"/>
          </a:xfrm>
          <a:custGeom>
            <a:avLst/>
            <a:gdLst/>
            <a:ahLst/>
            <a:cxnLst/>
            <a:rect l="l" t="t" r="r" b="b"/>
            <a:pathLst>
              <a:path w="615950" h="218439">
                <a:moveTo>
                  <a:pt x="0" y="0"/>
                </a:moveTo>
                <a:lnTo>
                  <a:pt x="3216" y="38491"/>
                </a:lnTo>
                <a:lnTo>
                  <a:pt x="27363" y="103320"/>
                </a:lnTo>
                <a:lnTo>
                  <a:pt x="71596" y="152737"/>
                </a:lnTo>
                <a:lnTo>
                  <a:pt x="131678" y="187695"/>
                </a:lnTo>
                <a:lnTo>
                  <a:pt x="203373" y="209147"/>
                </a:lnTo>
                <a:lnTo>
                  <a:pt x="242252" y="215106"/>
                </a:lnTo>
                <a:lnTo>
                  <a:pt x="282445" y="218045"/>
                </a:lnTo>
                <a:lnTo>
                  <a:pt x="323423" y="218084"/>
                </a:lnTo>
                <a:lnTo>
                  <a:pt x="364656" y="215341"/>
                </a:lnTo>
                <a:lnTo>
                  <a:pt x="405615" y="209937"/>
                </a:lnTo>
                <a:lnTo>
                  <a:pt x="445770" y="201989"/>
                </a:lnTo>
                <a:lnTo>
                  <a:pt x="484591" y="191617"/>
                </a:lnTo>
                <a:lnTo>
                  <a:pt x="521549" y="178940"/>
                </a:lnTo>
                <a:lnTo>
                  <a:pt x="587758" y="147147"/>
                </a:lnTo>
                <a:lnTo>
                  <a:pt x="615950" y="1282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302500" y="3200401"/>
            <a:ext cx="127000" cy="276999"/>
          </a:xfrm>
          <a:custGeom>
            <a:avLst/>
            <a:gdLst/>
            <a:ahLst/>
            <a:cxnLst/>
            <a:rect l="l" t="t" r="r" b="b"/>
            <a:pathLst>
              <a:path w="127000" h="167639">
                <a:moveTo>
                  <a:pt x="127000" y="0"/>
                </a:moveTo>
                <a:lnTo>
                  <a:pt x="0" y="114300"/>
                </a:lnTo>
                <a:lnTo>
                  <a:pt x="93979" y="167639"/>
                </a:lnTo>
                <a:lnTo>
                  <a:pt x="127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graphicFrame>
        <p:nvGraphicFramePr>
          <p:cNvPr id="32" name="object 32"/>
          <p:cNvGraphicFramePr>
            <a:graphicFrameLocks noGrp="1"/>
          </p:cNvGraphicFramePr>
          <p:nvPr/>
        </p:nvGraphicFramePr>
        <p:xfrm>
          <a:off x="228599" y="3373122"/>
          <a:ext cx="1143000" cy="31349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00"/>
                <a:gridCol w="342900"/>
                <a:gridCol w="342900"/>
                <a:gridCol w="228600"/>
              </a:tblGrid>
              <a:tr h="1884679">
                <a:tc gridSpan="2">
                  <a:txBody>
                    <a:bodyPr/>
                    <a:lstStyle/>
                    <a:p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5844">
                <a:tc gridSpan="2">
                  <a:txBody>
                    <a:bodyPr/>
                    <a:lstStyle/>
                    <a:p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">
                      <a:solidFill>
                        <a:srgbClr val="000000"/>
                      </a:solidFill>
                      <a:prstDash val="solid"/>
                    </a:ln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">
                      <a:solidFill>
                        <a:srgbClr val="000000"/>
                      </a:solidFill>
                      <a:prstDash val="solid"/>
                    </a:lnL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57200">
                <a:tc>
                  <a:txBody>
                    <a:bodyPr/>
                    <a:lstStyle/>
                    <a:p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CC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CC"/>
                    </a:solidFill>
                  </a:tcPr>
                </a:tc>
              </a:tr>
              <a:tr h="457200">
                <a:tc gridSpan="4"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</a:pPr>
                      <a:r>
                        <a:rPr sz="2000" dirty="0">
                          <a:solidFill>
                            <a:srgbClr val="191919"/>
                          </a:solidFill>
                          <a:latin typeface="Times New Roman"/>
                          <a:cs typeface="Times New Roman"/>
                        </a:rPr>
                        <a:t>Root</a:t>
                      </a:r>
                      <a:r>
                        <a:rPr sz="2000" spc="130" dirty="0">
                          <a:solidFill>
                            <a:srgbClr val="19191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000" spc="-5" dirty="0">
                          <a:solidFill>
                            <a:srgbClr val="191919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2000" dirty="0">
                          <a:solidFill>
                            <a:srgbClr val="191919"/>
                          </a:solidFill>
                          <a:latin typeface="Times New Roman"/>
                          <a:cs typeface="Times New Roman"/>
                        </a:rPr>
                        <a:t>et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599" y="5257801"/>
            <a:ext cx="1143000" cy="276999"/>
          </a:xfrm>
          <a:custGeom>
            <a:avLst/>
            <a:gdLst/>
            <a:ahLst/>
            <a:cxnLst/>
            <a:rect l="l" t="t" r="r" b="b"/>
            <a:pathLst>
              <a:path w="1143000" h="1143000">
                <a:moveTo>
                  <a:pt x="1143000" y="0"/>
                </a:moveTo>
                <a:lnTo>
                  <a:pt x="0" y="0"/>
                </a:lnTo>
                <a:lnTo>
                  <a:pt x="0" y="1143000"/>
                </a:lnTo>
                <a:lnTo>
                  <a:pt x="1143000" y="1143000"/>
                </a:lnTo>
                <a:lnTo>
                  <a:pt x="114300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8599" y="5257801"/>
            <a:ext cx="1143000" cy="276999"/>
          </a:xfrm>
          <a:custGeom>
            <a:avLst/>
            <a:gdLst/>
            <a:ahLst/>
            <a:cxnLst/>
            <a:rect l="l" t="t" r="r" b="b"/>
            <a:pathLst>
              <a:path w="1143000" h="1143000">
                <a:moveTo>
                  <a:pt x="571500" y="1143000"/>
                </a:moveTo>
                <a:lnTo>
                  <a:pt x="0" y="1143000"/>
                </a:lnTo>
                <a:lnTo>
                  <a:pt x="0" y="0"/>
                </a:lnTo>
                <a:lnTo>
                  <a:pt x="1143000" y="0"/>
                </a:lnTo>
                <a:lnTo>
                  <a:pt x="1143000" y="1143000"/>
                </a:lnTo>
                <a:lnTo>
                  <a:pt x="571500" y="1143000"/>
                </a:lnTo>
                <a:close/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04190" y="178267"/>
            <a:ext cx="9075420" cy="1508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0586"/>
            <a:r>
              <a:rPr spc="240" dirty="0"/>
              <a:t>T</a:t>
            </a:r>
            <a:r>
              <a:rPr spc="610" dirty="0"/>
              <a:t>h</a:t>
            </a:r>
            <a:r>
              <a:rPr spc="640" dirty="0"/>
              <a:t>e</a:t>
            </a:r>
            <a:r>
              <a:rPr spc="295" dirty="0"/>
              <a:t> </a:t>
            </a:r>
            <a:r>
              <a:rPr spc="725" dirty="0"/>
              <a:t>S</a:t>
            </a:r>
            <a:r>
              <a:rPr spc="355" dirty="0"/>
              <a:t>t</a:t>
            </a:r>
            <a:r>
              <a:rPr spc="390" dirty="0"/>
              <a:t>op</a:t>
            </a:r>
            <a:r>
              <a:rPr spc="260" dirty="0"/>
              <a:t>-</a:t>
            </a:r>
            <a:r>
              <a:rPr spc="660" dirty="0"/>
              <a:t>a</a:t>
            </a:r>
            <a:r>
              <a:rPr spc="610" dirty="0"/>
              <a:t>n</a:t>
            </a:r>
            <a:r>
              <a:rPr spc="365" dirty="0"/>
              <a:t>d</a:t>
            </a:r>
            <a:r>
              <a:rPr spc="245" dirty="0"/>
              <a:t>-</a:t>
            </a:r>
            <a:r>
              <a:rPr spc="430" dirty="0"/>
              <a:t>Cop</a:t>
            </a:r>
            <a:r>
              <a:rPr spc="395" dirty="0"/>
              <a:t>y</a:t>
            </a:r>
            <a:r>
              <a:rPr spc="295" dirty="0"/>
              <a:t> </a:t>
            </a:r>
            <a:r>
              <a:rPr spc="330" dirty="0"/>
              <a:t>Col</a:t>
            </a:r>
            <a:r>
              <a:rPr spc="180" dirty="0"/>
              <a:t>l</a:t>
            </a:r>
            <a:r>
              <a:rPr spc="575" dirty="0"/>
              <a:t>e</a:t>
            </a:r>
            <a:r>
              <a:rPr spc="590" dirty="0"/>
              <a:t>c</a:t>
            </a:r>
            <a:r>
              <a:rPr spc="535" dirty="0"/>
              <a:t>t</a:t>
            </a:r>
            <a:r>
              <a:rPr spc="525" dirty="0"/>
              <a:t>or</a:t>
            </a:r>
          </a:p>
        </p:txBody>
      </p:sp>
      <p:sp>
        <p:nvSpPr>
          <p:cNvPr id="5" name="object 5"/>
          <p:cNvSpPr/>
          <p:nvPr/>
        </p:nvSpPr>
        <p:spPr>
          <a:xfrm>
            <a:off x="457201" y="2743201"/>
            <a:ext cx="4572000" cy="276999"/>
          </a:xfrm>
          <a:custGeom>
            <a:avLst/>
            <a:gdLst/>
            <a:ahLst/>
            <a:cxnLst/>
            <a:rect l="l" t="t" r="r" b="b"/>
            <a:pathLst>
              <a:path w="4572000" h="457200">
                <a:moveTo>
                  <a:pt x="22860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0" y="0"/>
                </a:lnTo>
                <a:lnTo>
                  <a:pt x="4572000" y="457200"/>
                </a:lnTo>
                <a:lnTo>
                  <a:pt x="22860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72400" y="2743201"/>
            <a:ext cx="1828800" cy="276999"/>
          </a:xfrm>
          <a:custGeom>
            <a:avLst/>
            <a:gdLst/>
            <a:ahLst/>
            <a:cxnLst/>
            <a:rect l="l" t="t" r="r" b="b"/>
            <a:pathLst>
              <a:path w="1828800" h="457200">
                <a:moveTo>
                  <a:pt x="0" y="457200"/>
                </a:moveTo>
                <a:lnTo>
                  <a:pt x="1828800" y="457200"/>
                </a:lnTo>
                <a:lnTo>
                  <a:pt x="1828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29200" y="2743201"/>
            <a:ext cx="4572000" cy="276999"/>
          </a:xfrm>
          <a:custGeom>
            <a:avLst/>
            <a:gdLst/>
            <a:ahLst/>
            <a:cxnLst/>
            <a:rect l="l" t="t" r="r" b="b"/>
            <a:pathLst>
              <a:path w="4572000" h="457200">
                <a:moveTo>
                  <a:pt x="22860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0" y="0"/>
                </a:lnTo>
                <a:lnTo>
                  <a:pt x="4572000" y="457200"/>
                </a:lnTo>
                <a:lnTo>
                  <a:pt x="22860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199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430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430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7199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7199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288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288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146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146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004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004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8862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862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00100" y="2527192"/>
            <a:ext cx="1282700" cy="276999"/>
          </a:xfrm>
          <a:custGeom>
            <a:avLst/>
            <a:gdLst/>
            <a:ahLst/>
            <a:cxnLst/>
            <a:rect l="l" t="t" r="r" b="b"/>
            <a:pathLst>
              <a:path w="1282700" h="216535">
                <a:moveTo>
                  <a:pt x="0" y="216009"/>
                </a:moveTo>
                <a:lnTo>
                  <a:pt x="7136" y="177493"/>
                </a:lnTo>
                <a:lnTo>
                  <a:pt x="27720" y="143036"/>
                </a:lnTo>
                <a:lnTo>
                  <a:pt x="60508" y="112543"/>
                </a:lnTo>
                <a:lnTo>
                  <a:pt x="104261" y="85920"/>
                </a:lnTo>
                <a:lnTo>
                  <a:pt x="157737" y="63073"/>
                </a:lnTo>
                <a:lnTo>
                  <a:pt x="219696" y="43907"/>
                </a:lnTo>
                <a:lnTo>
                  <a:pt x="288894" y="28329"/>
                </a:lnTo>
                <a:lnTo>
                  <a:pt x="364093" y="16243"/>
                </a:lnTo>
                <a:lnTo>
                  <a:pt x="444051" y="7556"/>
                </a:lnTo>
                <a:lnTo>
                  <a:pt x="527526" y="2173"/>
                </a:lnTo>
                <a:lnTo>
                  <a:pt x="613277" y="0"/>
                </a:lnTo>
                <a:lnTo>
                  <a:pt x="700064" y="942"/>
                </a:lnTo>
                <a:lnTo>
                  <a:pt x="786645" y="4906"/>
                </a:lnTo>
                <a:lnTo>
                  <a:pt x="871780" y="11797"/>
                </a:lnTo>
                <a:lnTo>
                  <a:pt x="954226" y="21520"/>
                </a:lnTo>
                <a:lnTo>
                  <a:pt x="1032743" y="33982"/>
                </a:lnTo>
                <a:lnTo>
                  <a:pt x="1106090" y="49088"/>
                </a:lnTo>
                <a:lnTo>
                  <a:pt x="1173026" y="66745"/>
                </a:lnTo>
                <a:lnTo>
                  <a:pt x="1232310" y="86856"/>
                </a:lnTo>
                <a:lnTo>
                  <a:pt x="1282700" y="10932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24379" y="2585721"/>
            <a:ext cx="147320" cy="276999"/>
          </a:xfrm>
          <a:custGeom>
            <a:avLst/>
            <a:gdLst/>
            <a:ahLst/>
            <a:cxnLst/>
            <a:rect l="l" t="t" r="r" b="b"/>
            <a:pathLst>
              <a:path w="147319" h="157480">
                <a:moveTo>
                  <a:pt x="81280" y="0"/>
                </a:moveTo>
                <a:lnTo>
                  <a:pt x="0" y="71119"/>
                </a:lnTo>
                <a:lnTo>
                  <a:pt x="147319" y="157479"/>
                </a:lnTo>
                <a:lnTo>
                  <a:pt x="812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57500" y="3200401"/>
            <a:ext cx="1282700" cy="276999"/>
          </a:xfrm>
          <a:custGeom>
            <a:avLst/>
            <a:gdLst/>
            <a:ahLst/>
            <a:cxnLst/>
            <a:rect l="l" t="t" r="r" b="b"/>
            <a:pathLst>
              <a:path w="1282700" h="216535">
                <a:moveTo>
                  <a:pt x="0" y="0"/>
                </a:moveTo>
                <a:lnTo>
                  <a:pt x="7136" y="38515"/>
                </a:lnTo>
                <a:lnTo>
                  <a:pt x="27720" y="72972"/>
                </a:lnTo>
                <a:lnTo>
                  <a:pt x="60508" y="103465"/>
                </a:lnTo>
                <a:lnTo>
                  <a:pt x="104261" y="130088"/>
                </a:lnTo>
                <a:lnTo>
                  <a:pt x="157737" y="152935"/>
                </a:lnTo>
                <a:lnTo>
                  <a:pt x="219696" y="172101"/>
                </a:lnTo>
                <a:lnTo>
                  <a:pt x="288894" y="187680"/>
                </a:lnTo>
                <a:lnTo>
                  <a:pt x="364093" y="199765"/>
                </a:lnTo>
                <a:lnTo>
                  <a:pt x="444051" y="208453"/>
                </a:lnTo>
                <a:lnTo>
                  <a:pt x="527526" y="213836"/>
                </a:lnTo>
                <a:lnTo>
                  <a:pt x="613277" y="216009"/>
                </a:lnTo>
                <a:lnTo>
                  <a:pt x="700064" y="215066"/>
                </a:lnTo>
                <a:lnTo>
                  <a:pt x="786645" y="211103"/>
                </a:lnTo>
                <a:lnTo>
                  <a:pt x="871780" y="204212"/>
                </a:lnTo>
                <a:lnTo>
                  <a:pt x="954226" y="194488"/>
                </a:lnTo>
                <a:lnTo>
                  <a:pt x="1032743" y="182026"/>
                </a:lnTo>
                <a:lnTo>
                  <a:pt x="1106090" y="166920"/>
                </a:lnTo>
                <a:lnTo>
                  <a:pt x="1173026" y="149264"/>
                </a:lnTo>
                <a:lnTo>
                  <a:pt x="1232310" y="129152"/>
                </a:lnTo>
                <a:lnTo>
                  <a:pt x="1282700" y="10667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081779" y="3200401"/>
            <a:ext cx="147320" cy="276999"/>
          </a:xfrm>
          <a:custGeom>
            <a:avLst/>
            <a:gdLst/>
            <a:ahLst/>
            <a:cxnLst/>
            <a:rect l="l" t="t" r="r" b="b"/>
            <a:pathLst>
              <a:path w="147320" h="157479">
                <a:moveTo>
                  <a:pt x="147320" y="0"/>
                </a:moveTo>
                <a:lnTo>
                  <a:pt x="0" y="86360"/>
                </a:lnTo>
                <a:lnTo>
                  <a:pt x="81280" y="157479"/>
                </a:lnTo>
                <a:lnTo>
                  <a:pt x="1473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946400" y="2527192"/>
            <a:ext cx="1282700" cy="276999"/>
          </a:xfrm>
          <a:custGeom>
            <a:avLst/>
            <a:gdLst/>
            <a:ahLst/>
            <a:cxnLst/>
            <a:rect l="l" t="t" r="r" b="b"/>
            <a:pathLst>
              <a:path w="1282700" h="216535">
                <a:moveTo>
                  <a:pt x="1282700" y="216009"/>
                </a:moveTo>
                <a:lnTo>
                  <a:pt x="1275563" y="177493"/>
                </a:lnTo>
                <a:lnTo>
                  <a:pt x="1254979" y="143036"/>
                </a:lnTo>
                <a:lnTo>
                  <a:pt x="1222191" y="112543"/>
                </a:lnTo>
                <a:lnTo>
                  <a:pt x="1178438" y="85920"/>
                </a:lnTo>
                <a:lnTo>
                  <a:pt x="1124962" y="63073"/>
                </a:lnTo>
                <a:lnTo>
                  <a:pt x="1063003" y="43907"/>
                </a:lnTo>
                <a:lnTo>
                  <a:pt x="993805" y="28329"/>
                </a:lnTo>
                <a:lnTo>
                  <a:pt x="918606" y="16243"/>
                </a:lnTo>
                <a:lnTo>
                  <a:pt x="838648" y="7556"/>
                </a:lnTo>
                <a:lnTo>
                  <a:pt x="755173" y="2173"/>
                </a:lnTo>
                <a:lnTo>
                  <a:pt x="669422" y="0"/>
                </a:lnTo>
                <a:lnTo>
                  <a:pt x="582635" y="942"/>
                </a:lnTo>
                <a:lnTo>
                  <a:pt x="496054" y="4906"/>
                </a:lnTo>
                <a:lnTo>
                  <a:pt x="410919" y="11797"/>
                </a:lnTo>
                <a:lnTo>
                  <a:pt x="328473" y="21520"/>
                </a:lnTo>
                <a:lnTo>
                  <a:pt x="249956" y="33982"/>
                </a:lnTo>
                <a:lnTo>
                  <a:pt x="176609" y="49088"/>
                </a:lnTo>
                <a:lnTo>
                  <a:pt x="109673" y="66745"/>
                </a:lnTo>
                <a:lnTo>
                  <a:pt x="50389" y="86856"/>
                </a:lnTo>
                <a:lnTo>
                  <a:pt x="0" y="10932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857500" y="2585721"/>
            <a:ext cx="147320" cy="276999"/>
          </a:xfrm>
          <a:custGeom>
            <a:avLst/>
            <a:gdLst/>
            <a:ahLst/>
            <a:cxnLst/>
            <a:rect l="l" t="t" r="r" b="b"/>
            <a:pathLst>
              <a:path w="147319" h="157480">
                <a:moveTo>
                  <a:pt x="64769" y="0"/>
                </a:moveTo>
                <a:lnTo>
                  <a:pt x="0" y="157479"/>
                </a:lnTo>
                <a:lnTo>
                  <a:pt x="147319" y="71119"/>
                </a:lnTo>
                <a:lnTo>
                  <a:pt x="647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60600" y="3200401"/>
            <a:ext cx="1282700" cy="276999"/>
          </a:xfrm>
          <a:custGeom>
            <a:avLst/>
            <a:gdLst/>
            <a:ahLst/>
            <a:cxnLst/>
            <a:rect l="l" t="t" r="r" b="b"/>
            <a:pathLst>
              <a:path w="1282700" h="216535">
                <a:moveTo>
                  <a:pt x="1282700" y="0"/>
                </a:moveTo>
                <a:lnTo>
                  <a:pt x="1275563" y="38515"/>
                </a:lnTo>
                <a:lnTo>
                  <a:pt x="1254979" y="72972"/>
                </a:lnTo>
                <a:lnTo>
                  <a:pt x="1222191" y="103465"/>
                </a:lnTo>
                <a:lnTo>
                  <a:pt x="1178438" y="130088"/>
                </a:lnTo>
                <a:lnTo>
                  <a:pt x="1124962" y="152935"/>
                </a:lnTo>
                <a:lnTo>
                  <a:pt x="1063003" y="172101"/>
                </a:lnTo>
                <a:lnTo>
                  <a:pt x="993805" y="187680"/>
                </a:lnTo>
                <a:lnTo>
                  <a:pt x="918606" y="199765"/>
                </a:lnTo>
                <a:lnTo>
                  <a:pt x="838648" y="208453"/>
                </a:lnTo>
                <a:lnTo>
                  <a:pt x="755173" y="213836"/>
                </a:lnTo>
                <a:lnTo>
                  <a:pt x="669422" y="216009"/>
                </a:lnTo>
                <a:lnTo>
                  <a:pt x="582635" y="215066"/>
                </a:lnTo>
                <a:lnTo>
                  <a:pt x="496054" y="211103"/>
                </a:lnTo>
                <a:lnTo>
                  <a:pt x="410919" y="204212"/>
                </a:lnTo>
                <a:lnTo>
                  <a:pt x="328473" y="194488"/>
                </a:lnTo>
                <a:lnTo>
                  <a:pt x="249956" y="182026"/>
                </a:lnTo>
                <a:lnTo>
                  <a:pt x="176609" y="166920"/>
                </a:lnTo>
                <a:lnTo>
                  <a:pt x="109673" y="149264"/>
                </a:lnTo>
                <a:lnTo>
                  <a:pt x="50389" y="129152"/>
                </a:lnTo>
                <a:lnTo>
                  <a:pt x="0" y="10667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171700" y="3200401"/>
            <a:ext cx="147320" cy="276999"/>
          </a:xfrm>
          <a:custGeom>
            <a:avLst/>
            <a:gdLst/>
            <a:ahLst/>
            <a:cxnLst/>
            <a:rect l="l" t="t" r="r" b="b"/>
            <a:pathLst>
              <a:path w="147319" h="157479">
                <a:moveTo>
                  <a:pt x="0" y="0"/>
                </a:moveTo>
                <a:lnTo>
                  <a:pt x="64769" y="157479"/>
                </a:lnTo>
                <a:lnTo>
                  <a:pt x="147319" y="863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69950" y="3200401"/>
            <a:ext cx="615950" cy="276999"/>
          </a:xfrm>
          <a:custGeom>
            <a:avLst/>
            <a:gdLst/>
            <a:ahLst/>
            <a:cxnLst/>
            <a:rect l="l" t="t" r="r" b="b"/>
            <a:pathLst>
              <a:path w="615950" h="218439">
                <a:moveTo>
                  <a:pt x="615950" y="0"/>
                </a:moveTo>
                <a:lnTo>
                  <a:pt x="612733" y="38491"/>
                </a:lnTo>
                <a:lnTo>
                  <a:pt x="588586" y="103320"/>
                </a:lnTo>
                <a:lnTo>
                  <a:pt x="544353" y="152737"/>
                </a:lnTo>
                <a:lnTo>
                  <a:pt x="484271" y="187695"/>
                </a:lnTo>
                <a:lnTo>
                  <a:pt x="412576" y="209147"/>
                </a:lnTo>
                <a:lnTo>
                  <a:pt x="373697" y="215106"/>
                </a:lnTo>
                <a:lnTo>
                  <a:pt x="333504" y="218045"/>
                </a:lnTo>
                <a:lnTo>
                  <a:pt x="292526" y="218084"/>
                </a:lnTo>
                <a:lnTo>
                  <a:pt x="251293" y="215341"/>
                </a:lnTo>
                <a:lnTo>
                  <a:pt x="210334" y="209937"/>
                </a:lnTo>
                <a:lnTo>
                  <a:pt x="170180" y="201989"/>
                </a:lnTo>
                <a:lnTo>
                  <a:pt x="131358" y="191617"/>
                </a:lnTo>
                <a:lnTo>
                  <a:pt x="94400" y="178940"/>
                </a:lnTo>
                <a:lnTo>
                  <a:pt x="28191" y="147147"/>
                </a:lnTo>
                <a:lnTo>
                  <a:pt x="0" y="1282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00100" y="3200401"/>
            <a:ext cx="127000" cy="276999"/>
          </a:xfrm>
          <a:custGeom>
            <a:avLst/>
            <a:gdLst/>
            <a:ahLst/>
            <a:cxnLst/>
            <a:rect l="l" t="t" r="r" b="b"/>
            <a:pathLst>
              <a:path w="127000" h="167639">
                <a:moveTo>
                  <a:pt x="0" y="0"/>
                </a:moveTo>
                <a:lnTo>
                  <a:pt x="33019" y="167639"/>
                </a:lnTo>
                <a:lnTo>
                  <a:pt x="127000" y="1143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72000" y="3200401"/>
            <a:ext cx="171450" cy="276999"/>
          </a:xfrm>
          <a:custGeom>
            <a:avLst/>
            <a:gdLst/>
            <a:ahLst/>
            <a:cxnLst/>
            <a:rect l="l" t="t" r="r" b="b"/>
            <a:pathLst>
              <a:path w="171450" h="914400">
                <a:moveTo>
                  <a:pt x="171450" y="228600"/>
                </a:moveTo>
                <a:lnTo>
                  <a:pt x="57150" y="228600"/>
                </a:lnTo>
                <a:lnTo>
                  <a:pt x="57150" y="914400"/>
                </a:lnTo>
                <a:lnTo>
                  <a:pt x="171450" y="914400"/>
                </a:lnTo>
                <a:lnTo>
                  <a:pt x="171450" y="228600"/>
                </a:lnTo>
                <a:close/>
              </a:path>
              <a:path w="171450" h="914400">
                <a:moveTo>
                  <a:pt x="114300" y="0"/>
                </a:moveTo>
                <a:lnTo>
                  <a:pt x="0" y="228600"/>
                </a:lnTo>
                <a:lnTo>
                  <a:pt x="228600" y="228600"/>
                </a:lnTo>
                <a:lnTo>
                  <a:pt x="114300" y="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572000" y="3200401"/>
            <a:ext cx="228600" cy="276999"/>
          </a:xfrm>
          <a:custGeom>
            <a:avLst/>
            <a:gdLst/>
            <a:ahLst/>
            <a:cxnLst/>
            <a:rect l="l" t="t" r="r" b="b"/>
            <a:pathLst>
              <a:path w="228600" h="914400">
                <a:moveTo>
                  <a:pt x="57150" y="914400"/>
                </a:moveTo>
                <a:lnTo>
                  <a:pt x="57150" y="228600"/>
                </a:lnTo>
                <a:lnTo>
                  <a:pt x="0" y="228600"/>
                </a:lnTo>
                <a:lnTo>
                  <a:pt x="114300" y="0"/>
                </a:lnTo>
                <a:lnTo>
                  <a:pt x="228600" y="228600"/>
                </a:lnTo>
                <a:lnTo>
                  <a:pt x="171450" y="228600"/>
                </a:lnTo>
                <a:lnTo>
                  <a:pt x="171450" y="914400"/>
                </a:lnTo>
                <a:lnTo>
                  <a:pt x="57150" y="9144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572000" y="3200401"/>
            <a:ext cx="0" cy="276999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800600" y="4114801"/>
            <a:ext cx="0" cy="276999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4211320" y="4160011"/>
            <a:ext cx="949960" cy="659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 indent="115547">
              <a:lnSpc>
                <a:spcPts val="2578"/>
              </a:lnSpc>
            </a:pPr>
            <a:r>
              <a:rPr sz="2200" b="1" spc="175" dirty="0">
                <a:solidFill>
                  <a:srgbClr val="191919"/>
                </a:solidFill>
                <a:latin typeface="Times New Roman"/>
                <a:cs typeface="Times New Roman"/>
              </a:rPr>
              <a:t>F</a:t>
            </a:r>
            <a:r>
              <a:rPr sz="2200" b="1" spc="165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200" b="1" spc="40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200" b="1" spc="414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200" b="1" spc="23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200" b="1" spc="335" dirty="0">
                <a:solidFill>
                  <a:srgbClr val="191919"/>
                </a:solidFill>
                <a:latin typeface="Times New Roman"/>
                <a:cs typeface="Times New Roman"/>
              </a:rPr>
              <a:t>Sp</a:t>
            </a:r>
            <a:r>
              <a:rPr sz="2200" b="1" spc="29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200" b="1" spc="349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200" b="1" spc="414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57199" y="54864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57199" y="54864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228600"/>
                </a:move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0" y="457200"/>
                </a:lnTo>
                <a:lnTo>
                  <a:pt x="0" y="2286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232409" y="6007102"/>
            <a:ext cx="1133475" cy="3052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2000" spc="170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000" spc="200" dirty="0">
                <a:solidFill>
                  <a:srgbClr val="191919"/>
                </a:solidFill>
                <a:latin typeface="Times New Roman"/>
                <a:cs typeface="Times New Roman"/>
              </a:rPr>
              <a:t>oo</a:t>
            </a:r>
            <a:r>
              <a:rPr sz="2000" spc="24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000" spc="13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000" spc="295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000" spc="23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000" spc="24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056514" y="2743201"/>
            <a:ext cx="658495" cy="276999"/>
          </a:xfrm>
          <a:custGeom>
            <a:avLst/>
            <a:gdLst/>
            <a:ahLst/>
            <a:cxnLst/>
            <a:rect l="l" t="t" r="r" b="b"/>
            <a:pathLst>
              <a:path w="658495" h="457200">
                <a:moveTo>
                  <a:pt x="0" y="457200"/>
                </a:moveTo>
                <a:lnTo>
                  <a:pt x="658484" y="457200"/>
                </a:lnTo>
                <a:lnTo>
                  <a:pt x="658484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0292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029200" y="2057401"/>
            <a:ext cx="0" cy="276999"/>
          </a:xfrm>
          <a:custGeom>
            <a:avLst/>
            <a:gdLst/>
            <a:ahLst/>
            <a:cxnLst/>
            <a:rect l="l" t="t" r="r" b="b"/>
            <a:pathLst>
              <a:path h="1828800">
                <a:moveTo>
                  <a:pt x="0" y="0"/>
                </a:moveTo>
                <a:lnTo>
                  <a:pt x="0" y="1828800"/>
                </a:lnTo>
              </a:path>
            </a:pathLst>
          </a:custGeom>
          <a:ln w="5463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7150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7150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4008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4008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0866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0866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372100" y="2525116"/>
            <a:ext cx="615950" cy="276999"/>
          </a:xfrm>
          <a:custGeom>
            <a:avLst/>
            <a:gdLst/>
            <a:ahLst/>
            <a:cxnLst/>
            <a:rect l="l" t="t" r="r" b="b"/>
            <a:pathLst>
              <a:path w="615950" h="218439">
                <a:moveTo>
                  <a:pt x="0" y="218084"/>
                </a:moveTo>
                <a:lnTo>
                  <a:pt x="3216" y="179593"/>
                </a:lnTo>
                <a:lnTo>
                  <a:pt x="27363" y="114764"/>
                </a:lnTo>
                <a:lnTo>
                  <a:pt x="71596" y="65347"/>
                </a:lnTo>
                <a:lnTo>
                  <a:pt x="131678" y="30388"/>
                </a:lnTo>
                <a:lnTo>
                  <a:pt x="203373" y="8936"/>
                </a:lnTo>
                <a:lnTo>
                  <a:pt x="242252" y="2978"/>
                </a:lnTo>
                <a:lnTo>
                  <a:pt x="282445" y="38"/>
                </a:lnTo>
                <a:lnTo>
                  <a:pt x="323423" y="0"/>
                </a:lnTo>
                <a:lnTo>
                  <a:pt x="364656" y="2742"/>
                </a:lnTo>
                <a:lnTo>
                  <a:pt x="405615" y="8147"/>
                </a:lnTo>
                <a:lnTo>
                  <a:pt x="445770" y="16094"/>
                </a:lnTo>
                <a:lnTo>
                  <a:pt x="484591" y="26466"/>
                </a:lnTo>
                <a:lnTo>
                  <a:pt x="521549" y="39143"/>
                </a:lnTo>
                <a:lnTo>
                  <a:pt x="587758" y="70936"/>
                </a:lnTo>
                <a:lnTo>
                  <a:pt x="615950" y="8981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930900" y="2575561"/>
            <a:ext cx="127000" cy="276999"/>
          </a:xfrm>
          <a:custGeom>
            <a:avLst/>
            <a:gdLst/>
            <a:ahLst/>
            <a:cxnLst/>
            <a:rect l="l" t="t" r="r" b="b"/>
            <a:pathLst>
              <a:path w="127000" h="167639">
                <a:moveTo>
                  <a:pt x="93979" y="0"/>
                </a:moveTo>
                <a:lnTo>
                  <a:pt x="0" y="53339"/>
                </a:lnTo>
                <a:lnTo>
                  <a:pt x="127000" y="167639"/>
                </a:lnTo>
                <a:lnTo>
                  <a:pt x="939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813550" y="2525116"/>
            <a:ext cx="615950" cy="276999"/>
          </a:xfrm>
          <a:custGeom>
            <a:avLst/>
            <a:gdLst/>
            <a:ahLst/>
            <a:cxnLst/>
            <a:rect l="l" t="t" r="r" b="b"/>
            <a:pathLst>
              <a:path w="615950" h="218439">
                <a:moveTo>
                  <a:pt x="615950" y="218084"/>
                </a:moveTo>
                <a:lnTo>
                  <a:pt x="612724" y="179593"/>
                </a:lnTo>
                <a:lnTo>
                  <a:pt x="588513" y="114764"/>
                </a:lnTo>
                <a:lnTo>
                  <a:pt x="544175" y="65347"/>
                </a:lnTo>
                <a:lnTo>
                  <a:pt x="483967" y="30388"/>
                </a:lnTo>
                <a:lnTo>
                  <a:pt x="412151" y="8936"/>
                </a:lnTo>
                <a:lnTo>
                  <a:pt x="373221" y="2978"/>
                </a:lnTo>
                <a:lnTo>
                  <a:pt x="332985" y="38"/>
                </a:lnTo>
                <a:lnTo>
                  <a:pt x="291978" y="0"/>
                </a:lnTo>
                <a:lnTo>
                  <a:pt x="250730" y="2742"/>
                </a:lnTo>
                <a:lnTo>
                  <a:pt x="209774" y="8147"/>
                </a:lnTo>
                <a:lnTo>
                  <a:pt x="169644" y="16094"/>
                </a:lnTo>
                <a:lnTo>
                  <a:pt x="130870" y="26466"/>
                </a:lnTo>
                <a:lnTo>
                  <a:pt x="93987" y="39143"/>
                </a:lnTo>
                <a:lnTo>
                  <a:pt x="28019" y="70936"/>
                </a:lnTo>
                <a:lnTo>
                  <a:pt x="0" y="8981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743700" y="2575561"/>
            <a:ext cx="127000" cy="276999"/>
          </a:xfrm>
          <a:custGeom>
            <a:avLst/>
            <a:gdLst/>
            <a:ahLst/>
            <a:cxnLst/>
            <a:rect l="l" t="t" r="r" b="b"/>
            <a:pathLst>
              <a:path w="127000" h="167639">
                <a:moveTo>
                  <a:pt x="33020" y="0"/>
                </a:moveTo>
                <a:lnTo>
                  <a:pt x="0" y="167639"/>
                </a:lnTo>
                <a:lnTo>
                  <a:pt x="127000" y="53339"/>
                </a:lnTo>
                <a:lnTo>
                  <a:pt x="330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743700" y="3200401"/>
            <a:ext cx="615950" cy="276999"/>
          </a:xfrm>
          <a:custGeom>
            <a:avLst/>
            <a:gdLst/>
            <a:ahLst/>
            <a:cxnLst/>
            <a:rect l="l" t="t" r="r" b="b"/>
            <a:pathLst>
              <a:path w="615950" h="218439">
                <a:moveTo>
                  <a:pt x="0" y="0"/>
                </a:moveTo>
                <a:lnTo>
                  <a:pt x="3216" y="38491"/>
                </a:lnTo>
                <a:lnTo>
                  <a:pt x="27363" y="103320"/>
                </a:lnTo>
                <a:lnTo>
                  <a:pt x="71596" y="152737"/>
                </a:lnTo>
                <a:lnTo>
                  <a:pt x="131678" y="187695"/>
                </a:lnTo>
                <a:lnTo>
                  <a:pt x="203373" y="209147"/>
                </a:lnTo>
                <a:lnTo>
                  <a:pt x="242252" y="215106"/>
                </a:lnTo>
                <a:lnTo>
                  <a:pt x="282445" y="218045"/>
                </a:lnTo>
                <a:lnTo>
                  <a:pt x="323423" y="218084"/>
                </a:lnTo>
                <a:lnTo>
                  <a:pt x="364656" y="215341"/>
                </a:lnTo>
                <a:lnTo>
                  <a:pt x="405615" y="209937"/>
                </a:lnTo>
                <a:lnTo>
                  <a:pt x="445770" y="201989"/>
                </a:lnTo>
                <a:lnTo>
                  <a:pt x="484591" y="191617"/>
                </a:lnTo>
                <a:lnTo>
                  <a:pt x="521549" y="178940"/>
                </a:lnTo>
                <a:lnTo>
                  <a:pt x="587758" y="147147"/>
                </a:lnTo>
                <a:lnTo>
                  <a:pt x="615950" y="1282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302500" y="3200401"/>
            <a:ext cx="127000" cy="276999"/>
          </a:xfrm>
          <a:custGeom>
            <a:avLst/>
            <a:gdLst/>
            <a:ahLst/>
            <a:cxnLst/>
            <a:rect l="l" t="t" r="r" b="b"/>
            <a:pathLst>
              <a:path w="127000" h="167639">
                <a:moveTo>
                  <a:pt x="127000" y="0"/>
                </a:moveTo>
                <a:lnTo>
                  <a:pt x="0" y="114300"/>
                </a:lnTo>
                <a:lnTo>
                  <a:pt x="93979" y="167639"/>
                </a:lnTo>
                <a:lnTo>
                  <a:pt x="127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43000" y="3355342"/>
            <a:ext cx="4229100" cy="276999"/>
          </a:xfrm>
          <a:custGeom>
            <a:avLst/>
            <a:gdLst/>
            <a:ahLst/>
            <a:cxnLst/>
            <a:rect l="l" t="t" r="r" b="b"/>
            <a:pathLst>
              <a:path w="4229100" h="2359660">
                <a:moveTo>
                  <a:pt x="0" y="2359660"/>
                </a:moveTo>
                <a:lnTo>
                  <a:pt x="4229100" y="2359660"/>
                </a:lnTo>
                <a:lnTo>
                  <a:pt x="42291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317490" y="3200401"/>
            <a:ext cx="107950" cy="276999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54610" y="0"/>
                </a:moveTo>
                <a:lnTo>
                  <a:pt x="0" y="162560"/>
                </a:lnTo>
                <a:lnTo>
                  <a:pt x="107950" y="162560"/>
                </a:lnTo>
                <a:lnTo>
                  <a:pt x="546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599" y="5257801"/>
            <a:ext cx="1143000" cy="276999"/>
          </a:xfrm>
          <a:custGeom>
            <a:avLst/>
            <a:gdLst/>
            <a:ahLst/>
            <a:cxnLst/>
            <a:rect l="l" t="t" r="r" b="b"/>
            <a:pathLst>
              <a:path w="1143000" h="1143000">
                <a:moveTo>
                  <a:pt x="1143000" y="0"/>
                </a:moveTo>
                <a:lnTo>
                  <a:pt x="0" y="0"/>
                </a:lnTo>
                <a:lnTo>
                  <a:pt x="0" y="1143000"/>
                </a:lnTo>
                <a:lnTo>
                  <a:pt x="1143000" y="1143000"/>
                </a:lnTo>
                <a:lnTo>
                  <a:pt x="114300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8599" y="5257801"/>
            <a:ext cx="1143000" cy="276999"/>
          </a:xfrm>
          <a:custGeom>
            <a:avLst/>
            <a:gdLst/>
            <a:ahLst/>
            <a:cxnLst/>
            <a:rect l="l" t="t" r="r" b="b"/>
            <a:pathLst>
              <a:path w="1143000" h="1143000">
                <a:moveTo>
                  <a:pt x="571500" y="1143000"/>
                </a:moveTo>
                <a:lnTo>
                  <a:pt x="0" y="1143000"/>
                </a:lnTo>
                <a:lnTo>
                  <a:pt x="0" y="0"/>
                </a:lnTo>
                <a:lnTo>
                  <a:pt x="1143000" y="0"/>
                </a:lnTo>
                <a:lnTo>
                  <a:pt x="1143000" y="1143000"/>
                </a:lnTo>
                <a:lnTo>
                  <a:pt x="571500" y="1143000"/>
                </a:lnTo>
                <a:close/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04190" y="178267"/>
            <a:ext cx="9075420" cy="1508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0586"/>
            <a:r>
              <a:rPr spc="240" dirty="0"/>
              <a:t>T</a:t>
            </a:r>
            <a:r>
              <a:rPr spc="610" dirty="0"/>
              <a:t>h</a:t>
            </a:r>
            <a:r>
              <a:rPr spc="640" dirty="0"/>
              <a:t>e</a:t>
            </a:r>
            <a:r>
              <a:rPr spc="295" dirty="0"/>
              <a:t> </a:t>
            </a:r>
            <a:r>
              <a:rPr spc="725" dirty="0"/>
              <a:t>S</a:t>
            </a:r>
            <a:r>
              <a:rPr spc="355" dirty="0"/>
              <a:t>t</a:t>
            </a:r>
            <a:r>
              <a:rPr spc="390" dirty="0"/>
              <a:t>op</a:t>
            </a:r>
            <a:r>
              <a:rPr spc="260" dirty="0"/>
              <a:t>-</a:t>
            </a:r>
            <a:r>
              <a:rPr spc="660" dirty="0"/>
              <a:t>a</a:t>
            </a:r>
            <a:r>
              <a:rPr spc="610" dirty="0"/>
              <a:t>n</a:t>
            </a:r>
            <a:r>
              <a:rPr spc="365" dirty="0"/>
              <a:t>d</a:t>
            </a:r>
            <a:r>
              <a:rPr spc="245" dirty="0"/>
              <a:t>-</a:t>
            </a:r>
            <a:r>
              <a:rPr spc="430" dirty="0"/>
              <a:t>Cop</a:t>
            </a:r>
            <a:r>
              <a:rPr spc="395" dirty="0"/>
              <a:t>y</a:t>
            </a:r>
            <a:r>
              <a:rPr spc="295" dirty="0"/>
              <a:t> </a:t>
            </a:r>
            <a:r>
              <a:rPr spc="330" dirty="0"/>
              <a:t>Col</a:t>
            </a:r>
            <a:r>
              <a:rPr spc="180" dirty="0"/>
              <a:t>l</a:t>
            </a:r>
            <a:r>
              <a:rPr spc="575" dirty="0"/>
              <a:t>e</a:t>
            </a:r>
            <a:r>
              <a:rPr spc="590" dirty="0"/>
              <a:t>c</a:t>
            </a:r>
            <a:r>
              <a:rPr spc="535" dirty="0"/>
              <a:t>t</a:t>
            </a:r>
            <a:r>
              <a:rPr spc="525" dirty="0"/>
              <a:t>or</a:t>
            </a:r>
          </a:p>
        </p:txBody>
      </p:sp>
      <p:sp>
        <p:nvSpPr>
          <p:cNvPr id="5" name="object 5"/>
          <p:cNvSpPr/>
          <p:nvPr/>
        </p:nvSpPr>
        <p:spPr>
          <a:xfrm>
            <a:off x="457201" y="2743201"/>
            <a:ext cx="4572000" cy="276999"/>
          </a:xfrm>
          <a:custGeom>
            <a:avLst/>
            <a:gdLst/>
            <a:ahLst/>
            <a:cxnLst/>
            <a:rect l="l" t="t" r="r" b="b"/>
            <a:pathLst>
              <a:path w="4572000" h="457200">
                <a:moveTo>
                  <a:pt x="22860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0" y="0"/>
                </a:lnTo>
                <a:lnTo>
                  <a:pt x="4572000" y="457200"/>
                </a:lnTo>
                <a:lnTo>
                  <a:pt x="22860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772400" y="2743201"/>
            <a:ext cx="1828800" cy="276999"/>
          </a:xfrm>
          <a:custGeom>
            <a:avLst/>
            <a:gdLst/>
            <a:ahLst/>
            <a:cxnLst/>
            <a:rect l="l" t="t" r="r" b="b"/>
            <a:pathLst>
              <a:path w="1828800" h="457200">
                <a:moveTo>
                  <a:pt x="0" y="457200"/>
                </a:moveTo>
                <a:lnTo>
                  <a:pt x="1828800" y="457200"/>
                </a:lnTo>
                <a:lnTo>
                  <a:pt x="18288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29200" y="2743201"/>
            <a:ext cx="4572000" cy="276999"/>
          </a:xfrm>
          <a:custGeom>
            <a:avLst/>
            <a:gdLst/>
            <a:ahLst/>
            <a:cxnLst/>
            <a:rect l="l" t="t" r="r" b="b"/>
            <a:pathLst>
              <a:path w="4572000" h="457200">
                <a:moveTo>
                  <a:pt x="22860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0" y="0"/>
                </a:lnTo>
                <a:lnTo>
                  <a:pt x="4572000" y="457200"/>
                </a:lnTo>
                <a:lnTo>
                  <a:pt x="22860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7199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430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430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7199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7199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288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288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146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146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004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004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8862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862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00100" y="2527192"/>
            <a:ext cx="1282700" cy="276999"/>
          </a:xfrm>
          <a:custGeom>
            <a:avLst/>
            <a:gdLst/>
            <a:ahLst/>
            <a:cxnLst/>
            <a:rect l="l" t="t" r="r" b="b"/>
            <a:pathLst>
              <a:path w="1282700" h="216535">
                <a:moveTo>
                  <a:pt x="0" y="216009"/>
                </a:moveTo>
                <a:lnTo>
                  <a:pt x="7136" y="177493"/>
                </a:lnTo>
                <a:lnTo>
                  <a:pt x="27720" y="143036"/>
                </a:lnTo>
                <a:lnTo>
                  <a:pt x="60508" y="112543"/>
                </a:lnTo>
                <a:lnTo>
                  <a:pt x="104261" y="85920"/>
                </a:lnTo>
                <a:lnTo>
                  <a:pt x="157737" y="63073"/>
                </a:lnTo>
                <a:lnTo>
                  <a:pt x="219696" y="43907"/>
                </a:lnTo>
                <a:lnTo>
                  <a:pt x="288894" y="28329"/>
                </a:lnTo>
                <a:lnTo>
                  <a:pt x="364093" y="16243"/>
                </a:lnTo>
                <a:lnTo>
                  <a:pt x="444051" y="7556"/>
                </a:lnTo>
                <a:lnTo>
                  <a:pt x="527526" y="2173"/>
                </a:lnTo>
                <a:lnTo>
                  <a:pt x="613277" y="0"/>
                </a:lnTo>
                <a:lnTo>
                  <a:pt x="700064" y="942"/>
                </a:lnTo>
                <a:lnTo>
                  <a:pt x="786645" y="4906"/>
                </a:lnTo>
                <a:lnTo>
                  <a:pt x="871780" y="11797"/>
                </a:lnTo>
                <a:lnTo>
                  <a:pt x="954226" y="21520"/>
                </a:lnTo>
                <a:lnTo>
                  <a:pt x="1032743" y="33982"/>
                </a:lnTo>
                <a:lnTo>
                  <a:pt x="1106090" y="49088"/>
                </a:lnTo>
                <a:lnTo>
                  <a:pt x="1173026" y="66745"/>
                </a:lnTo>
                <a:lnTo>
                  <a:pt x="1232310" y="86856"/>
                </a:lnTo>
                <a:lnTo>
                  <a:pt x="1282700" y="10932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024379" y="2585721"/>
            <a:ext cx="147320" cy="276999"/>
          </a:xfrm>
          <a:custGeom>
            <a:avLst/>
            <a:gdLst/>
            <a:ahLst/>
            <a:cxnLst/>
            <a:rect l="l" t="t" r="r" b="b"/>
            <a:pathLst>
              <a:path w="147319" h="157480">
                <a:moveTo>
                  <a:pt x="81280" y="0"/>
                </a:moveTo>
                <a:lnTo>
                  <a:pt x="0" y="71119"/>
                </a:lnTo>
                <a:lnTo>
                  <a:pt x="147319" y="157479"/>
                </a:lnTo>
                <a:lnTo>
                  <a:pt x="812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57500" y="3200401"/>
            <a:ext cx="1282700" cy="276999"/>
          </a:xfrm>
          <a:custGeom>
            <a:avLst/>
            <a:gdLst/>
            <a:ahLst/>
            <a:cxnLst/>
            <a:rect l="l" t="t" r="r" b="b"/>
            <a:pathLst>
              <a:path w="1282700" h="216535">
                <a:moveTo>
                  <a:pt x="0" y="0"/>
                </a:moveTo>
                <a:lnTo>
                  <a:pt x="7136" y="38515"/>
                </a:lnTo>
                <a:lnTo>
                  <a:pt x="27720" y="72972"/>
                </a:lnTo>
                <a:lnTo>
                  <a:pt x="60508" y="103465"/>
                </a:lnTo>
                <a:lnTo>
                  <a:pt x="104261" y="130088"/>
                </a:lnTo>
                <a:lnTo>
                  <a:pt x="157737" y="152935"/>
                </a:lnTo>
                <a:lnTo>
                  <a:pt x="219696" y="172101"/>
                </a:lnTo>
                <a:lnTo>
                  <a:pt x="288894" y="187680"/>
                </a:lnTo>
                <a:lnTo>
                  <a:pt x="364093" y="199765"/>
                </a:lnTo>
                <a:lnTo>
                  <a:pt x="444051" y="208453"/>
                </a:lnTo>
                <a:lnTo>
                  <a:pt x="527526" y="213836"/>
                </a:lnTo>
                <a:lnTo>
                  <a:pt x="613277" y="216009"/>
                </a:lnTo>
                <a:lnTo>
                  <a:pt x="700064" y="215066"/>
                </a:lnTo>
                <a:lnTo>
                  <a:pt x="786645" y="211103"/>
                </a:lnTo>
                <a:lnTo>
                  <a:pt x="871780" y="204212"/>
                </a:lnTo>
                <a:lnTo>
                  <a:pt x="954226" y="194488"/>
                </a:lnTo>
                <a:lnTo>
                  <a:pt x="1032743" y="182026"/>
                </a:lnTo>
                <a:lnTo>
                  <a:pt x="1106090" y="166920"/>
                </a:lnTo>
                <a:lnTo>
                  <a:pt x="1173026" y="149264"/>
                </a:lnTo>
                <a:lnTo>
                  <a:pt x="1232310" y="129152"/>
                </a:lnTo>
                <a:lnTo>
                  <a:pt x="1282700" y="10667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081779" y="3200401"/>
            <a:ext cx="147320" cy="276999"/>
          </a:xfrm>
          <a:custGeom>
            <a:avLst/>
            <a:gdLst/>
            <a:ahLst/>
            <a:cxnLst/>
            <a:rect l="l" t="t" r="r" b="b"/>
            <a:pathLst>
              <a:path w="147320" h="157479">
                <a:moveTo>
                  <a:pt x="147320" y="0"/>
                </a:moveTo>
                <a:lnTo>
                  <a:pt x="0" y="86360"/>
                </a:lnTo>
                <a:lnTo>
                  <a:pt x="81280" y="157479"/>
                </a:lnTo>
                <a:lnTo>
                  <a:pt x="1473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946400" y="2527192"/>
            <a:ext cx="1282700" cy="276999"/>
          </a:xfrm>
          <a:custGeom>
            <a:avLst/>
            <a:gdLst/>
            <a:ahLst/>
            <a:cxnLst/>
            <a:rect l="l" t="t" r="r" b="b"/>
            <a:pathLst>
              <a:path w="1282700" h="216535">
                <a:moveTo>
                  <a:pt x="1282700" y="216009"/>
                </a:moveTo>
                <a:lnTo>
                  <a:pt x="1275563" y="177493"/>
                </a:lnTo>
                <a:lnTo>
                  <a:pt x="1254979" y="143036"/>
                </a:lnTo>
                <a:lnTo>
                  <a:pt x="1222191" y="112543"/>
                </a:lnTo>
                <a:lnTo>
                  <a:pt x="1178438" y="85920"/>
                </a:lnTo>
                <a:lnTo>
                  <a:pt x="1124962" y="63073"/>
                </a:lnTo>
                <a:lnTo>
                  <a:pt x="1063003" y="43907"/>
                </a:lnTo>
                <a:lnTo>
                  <a:pt x="993805" y="28329"/>
                </a:lnTo>
                <a:lnTo>
                  <a:pt x="918606" y="16243"/>
                </a:lnTo>
                <a:lnTo>
                  <a:pt x="838648" y="7556"/>
                </a:lnTo>
                <a:lnTo>
                  <a:pt x="755173" y="2173"/>
                </a:lnTo>
                <a:lnTo>
                  <a:pt x="669422" y="0"/>
                </a:lnTo>
                <a:lnTo>
                  <a:pt x="582635" y="942"/>
                </a:lnTo>
                <a:lnTo>
                  <a:pt x="496054" y="4906"/>
                </a:lnTo>
                <a:lnTo>
                  <a:pt x="410919" y="11797"/>
                </a:lnTo>
                <a:lnTo>
                  <a:pt x="328473" y="21520"/>
                </a:lnTo>
                <a:lnTo>
                  <a:pt x="249956" y="33982"/>
                </a:lnTo>
                <a:lnTo>
                  <a:pt x="176609" y="49088"/>
                </a:lnTo>
                <a:lnTo>
                  <a:pt x="109673" y="66745"/>
                </a:lnTo>
                <a:lnTo>
                  <a:pt x="50389" y="86856"/>
                </a:lnTo>
                <a:lnTo>
                  <a:pt x="0" y="10932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857500" y="2585721"/>
            <a:ext cx="147320" cy="276999"/>
          </a:xfrm>
          <a:custGeom>
            <a:avLst/>
            <a:gdLst/>
            <a:ahLst/>
            <a:cxnLst/>
            <a:rect l="l" t="t" r="r" b="b"/>
            <a:pathLst>
              <a:path w="147319" h="157480">
                <a:moveTo>
                  <a:pt x="64769" y="0"/>
                </a:moveTo>
                <a:lnTo>
                  <a:pt x="0" y="157479"/>
                </a:lnTo>
                <a:lnTo>
                  <a:pt x="147319" y="71119"/>
                </a:lnTo>
                <a:lnTo>
                  <a:pt x="647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60600" y="3200401"/>
            <a:ext cx="1282700" cy="276999"/>
          </a:xfrm>
          <a:custGeom>
            <a:avLst/>
            <a:gdLst/>
            <a:ahLst/>
            <a:cxnLst/>
            <a:rect l="l" t="t" r="r" b="b"/>
            <a:pathLst>
              <a:path w="1282700" h="216535">
                <a:moveTo>
                  <a:pt x="1282700" y="0"/>
                </a:moveTo>
                <a:lnTo>
                  <a:pt x="1275563" y="38515"/>
                </a:lnTo>
                <a:lnTo>
                  <a:pt x="1254979" y="72972"/>
                </a:lnTo>
                <a:lnTo>
                  <a:pt x="1222191" y="103465"/>
                </a:lnTo>
                <a:lnTo>
                  <a:pt x="1178438" y="130088"/>
                </a:lnTo>
                <a:lnTo>
                  <a:pt x="1124962" y="152935"/>
                </a:lnTo>
                <a:lnTo>
                  <a:pt x="1063003" y="172101"/>
                </a:lnTo>
                <a:lnTo>
                  <a:pt x="993805" y="187680"/>
                </a:lnTo>
                <a:lnTo>
                  <a:pt x="918606" y="199765"/>
                </a:lnTo>
                <a:lnTo>
                  <a:pt x="838648" y="208453"/>
                </a:lnTo>
                <a:lnTo>
                  <a:pt x="755173" y="213836"/>
                </a:lnTo>
                <a:lnTo>
                  <a:pt x="669422" y="216009"/>
                </a:lnTo>
                <a:lnTo>
                  <a:pt x="582635" y="215066"/>
                </a:lnTo>
                <a:lnTo>
                  <a:pt x="496054" y="211103"/>
                </a:lnTo>
                <a:lnTo>
                  <a:pt x="410919" y="204212"/>
                </a:lnTo>
                <a:lnTo>
                  <a:pt x="328473" y="194488"/>
                </a:lnTo>
                <a:lnTo>
                  <a:pt x="249956" y="182026"/>
                </a:lnTo>
                <a:lnTo>
                  <a:pt x="176609" y="166920"/>
                </a:lnTo>
                <a:lnTo>
                  <a:pt x="109673" y="149264"/>
                </a:lnTo>
                <a:lnTo>
                  <a:pt x="50389" y="129152"/>
                </a:lnTo>
                <a:lnTo>
                  <a:pt x="0" y="10667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171700" y="3200401"/>
            <a:ext cx="147320" cy="276999"/>
          </a:xfrm>
          <a:custGeom>
            <a:avLst/>
            <a:gdLst/>
            <a:ahLst/>
            <a:cxnLst/>
            <a:rect l="l" t="t" r="r" b="b"/>
            <a:pathLst>
              <a:path w="147319" h="157479">
                <a:moveTo>
                  <a:pt x="0" y="0"/>
                </a:moveTo>
                <a:lnTo>
                  <a:pt x="64769" y="157479"/>
                </a:lnTo>
                <a:lnTo>
                  <a:pt x="147319" y="863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69950" y="3200401"/>
            <a:ext cx="615950" cy="276999"/>
          </a:xfrm>
          <a:custGeom>
            <a:avLst/>
            <a:gdLst/>
            <a:ahLst/>
            <a:cxnLst/>
            <a:rect l="l" t="t" r="r" b="b"/>
            <a:pathLst>
              <a:path w="615950" h="218439">
                <a:moveTo>
                  <a:pt x="615950" y="0"/>
                </a:moveTo>
                <a:lnTo>
                  <a:pt x="612733" y="38491"/>
                </a:lnTo>
                <a:lnTo>
                  <a:pt x="588586" y="103320"/>
                </a:lnTo>
                <a:lnTo>
                  <a:pt x="544353" y="152737"/>
                </a:lnTo>
                <a:lnTo>
                  <a:pt x="484271" y="187695"/>
                </a:lnTo>
                <a:lnTo>
                  <a:pt x="412576" y="209147"/>
                </a:lnTo>
                <a:lnTo>
                  <a:pt x="373697" y="215106"/>
                </a:lnTo>
                <a:lnTo>
                  <a:pt x="333504" y="218045"/>
                </a:lnTo>
                <a:lnTo>
                  <a:pt x="292526" y="218084"/>
                </a:lnTo>
                <a:lnTo>
                  <a:pt x="251293" y="215341"/>
                </a:lnTo>
                <a:lnTo>
                  <a:pt x="210334" y="209937"/>
                </a:lnTo>
                <a:lnTo>
                  <a:pt x="170180" y="201989"/>
                </a:lnTo>
                <a:lnTo>
                  <a:pt x="131358" y="191617"/>
                </a:lnTo>
                <a:lnTo>
                  <a:pt x="94400" y="178940"/>
                </a:lnTo>
                <a:lnTo>
                  <a:pt x="28191" y="147147"/>
                </a:lnTo>
                <a:lnTo>
                  <a:pt x="0" y="1282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00100" y="3200401"/>
            <a:ext cx="127000" cy="276999"/>
          </a:xfrm>
          <a:custGeom>
            <a:avLst/>
            <a:gdLst/>
            <a:ahLst/>
            <a:cxnLst/>
            <a:rect l="l" t="t" r="r" b="b"/>
            <a:pathLst>
              <a:path w="127000" h="167639">
                <a:moveTo>
                  <a:pt x="0" y="0"/>
                </a:moveTo>
                <a:lnTo>
                  <a:pt x="33019" y="167639"/>
                </a:lnTo>
                <a:lnTo>
                  <a:pt x="127000" y="1143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7199" y="54864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57199" y="54864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228600"/>
                </a:move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0" y="457200"/>
                </a:lnTo>
                <a:lnTo>
                  <a:pt x="0" y="2286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232409" y="6007102"/>
            <a:ext cx="1133475" cy="3052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2000" spc="170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000" spc="200" dirty="0">
                <a:solidFill>
                  <a:srgbClr val="191919"/>
                </a:solidFill>
                <a:latin typeface="Times New Roman"/>
                <a:cs typeface="Times New Roman"/>
              </a:rPr>
              <a:t>oo</a:t>
            </a:r>
            <a:r>
              <a:rPr sz="2000" spc="24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000" spc="13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000" spc="295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000" spc="23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000" spc="24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056514" y="2743201"/>
            <a:ext cx="658495" cy="276999"/>
          </a:xfrm>
          <a:custGeom>
            <a:avLst/>
            <a:gdLst/>
            <a:ahLst/>
            <a:cxnLst/>
            <a:rect l="l" t="t" r="r" b="b"/>
            <a:pathLst>
              <a:path w="658495" h="457200">
                <a:moveTo>
                  <a:pt x="0" y="457200"/>
                </a:moveTo>
                <a:lnTo>
                  <a:pt x="658484" y="457200"/>
                </a:lnTo>
                <a:lnTo>
                  <a:pt x="658484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0292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029200" y="2057401"/>
            <a:ext cx="0" cy="276999"/>
          </a:xfrm>
          <a:custGeom>
            <a:avLst/>
            <a:gdLst/>
            <a:ahLst/>
            <a:cxnLst/>
            <a:rect l="l" t="t" r="r" b="b"/>
            <a:pathLst>
              <a:path h="1828800">
                <a:moveTo>
                  <a:pt x="0" y="0"/>
                </a:moveTo>
                <a:lnTo>
                  <a:pt x="0" y="1828800"/>
                </a:lnTo>
              </a:path>
            </a:pathLst>
          </a:custGeom>
          <a:ln w="5463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7150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7150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4008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4008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0866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0866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372100" y="2525116"/>
            <a:ext cx="615950" cy="276999"/>
          </a:xfrm>
          <a:custGeom>
            <a:avLst/>
            <a:gdLst/>
            <a:ahLst/>
            <a:cxnLst/>
            <a:rect l="l" t="t" r="r" b="b"/>
            <a:pathLst>
              <a:path w="615950" h="218439">
                <a:moveTo>
                  <a:pt x="0" y="218084"/>
                </a:moveTo>
                <a:lnTo>
                  <a:pt x="3216" y="179593"/>
                </a:lnTo>
                <a:lnTo>
                  <a:pt x="27363" y="114764"/>
                </a:lnTo>
                <a:lnTo>
                  <a:pt x="71596" y="65347"/>
                </a:lnTo>
                <a:lnTo>
                  <a:pt x="131678" y="30388"/>
                </a:lnTo>
                <a:lnTo>
                  <a:pt x="203373" y="8936"/>
                </a:lnTo>
                <a:lnTo>
                  <a:pt x="242252" y="2978"/>
                </a:lnTo>
                <a:lnTo>
                  <a:pt x="282445" y="38"/>
                </a:lnTo>
                <a:lnTo>
                  <a:pt x="323423" y="0"/>
                </a:lnTo>
                <a:lnTo>
                  <a:pt x="364656" y="2742"/>
                </a:lnTo>
                <a:lnTo>
                  <a:pt x="405615" y="8147"/>
                </a:lnTo>
                <a:lnTo>
                  <a:pt x="445770" y="16094"/>
                </a:lnTo>
                <a:lnTo>
                  <a:pt x="484591" y="26466"/>
                </a:lnTo>
                <a:lnTo>
                  <a:pt x="521549" y="39143"/>
                </a:lnTo>
                <a:lnTo>
                  <a:pt x="587758" y="70936"/>
                </a:lnTo>
                <a:lnTo>
                  <a:pt x="615950" y="8981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930900" y="2575561"/>
            <a:ext cx="127000" cy="276999"/>
          </a:xfrm>
          <a:custGeom>
            <a:avLst/>
            <a:gdLst/>
            <a:ahLst/>
            <a:cxnLst/>
            <a:rect l="l" t="t" r="r" b="b"/>
            <a:pathLst>
              <a:path w="127000" h="167639">
                <a:moveTo>
                  <a:pt x="93979" y="0"/>
                </a:moveTo>
                <a:lnTo>
                  <a:pt x="0" y="53339"/>
                </a:lnTo>
                <a:lnTo>
                  <a:pt x="127000" y="167639"/>
                </a:lnTo>
                <a:lnTo>
                  <a:pt x="939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813550" y="2525116"/>
            <a:ext cx="615950" cy="276999"/>
          </a:xfrm>
          <a:custGeom>
            <a:avLst/>
            <a:gdLst/>
            <a:ahLst/>
            <a:cxnLst/>
            <a:rect l="l" t="t" r="r" b="b"/>
            <a:pathLst>
              <a:path w="615950" h="218439">
                <a:moveTo>
                  <a:pt x="615950" y="218084"/>
                </a:moveTo>
                <a:lnTo>
                  <a:pt x="612724" y="179593"/>
                </a:lnTo>
                <a:lnTo>
                  <a:pt x="588513" y="114764"/>
                </a:lnTo>
                <a:lnTo>
                  <a:pt x="544175" y="65347"/>
                </a:lnTo>
                <a:lnTo>
                  <a:pt x="483967" y="30388"/>
                </a:lnTo>
                <a:lnTo>
                  <a:pt x="412151" y="8936"/>
                </a:lnTo>
                <a:lnTo>
                  <a:pt x="373221" y="2978"/>
                </a:lnTo>
                <a:lnTo>
                  <a:pt x="332985" y="38"/>
                </a:lnTo>
                <a:lnTo>
                  <a:pt x="291978" y="0"/>
                </a:lnTo>
                <a:lnTo>
                  <a:pt x="250730" y="2742"/>
                </a:lnTo>
                <a:lnTo>
                  <a:pt x="209774" y="8147"/>
                </a:lnTo>
                <a:lnTo>
                  <a:pt x="169644" y="16094"/>
                </a:lnTo>
                <a:lnTo>
                  <a:pt x="130870" y="26466"/>
                </a:lnTo>
                <a:lnTo>
                  <a:pt x="93987" y="39143"/>
                </a:lnTo>
                <a:lnTo>
                  <a:pt x="28019" y="70936"/>
                </a:lnTo>
                <a:lnTo>
                  <a:pt x="0" y="8981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743700" y="2575561"/>
            <a:ext cx="127000" cy="276999"/>
          </a:xfrm>
          <a:custGeom>
            <a:avLst/>
            <a:gdLst/>
            <a:ahLst/>
            <a:cxnLst/>
            <a:rect l="l" t="t" r="r" b="b"/>
            <a:pathLst>
              <a:path w="127000" h="167639">
                <a:moveTo>
                  <a:pt x="33020" y="0"/>
                </a:moveTo>
                <a:lnTo>
                  <a:pt x="0" y="167639"/>
                </a:lnTo>
                <a:lnTo>
                  <a:pt x="127000" y="53339"/>
                </a:lnTo>
                <a:lnTo>
                  <a:pt x="330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743700" y="3200401"/>
            <a:ext cx="615950" cy="276999"/>
          </a:xfrm>
          <a:custGeom>
            <a:avLst/>
            <a:gdLst/>
            <a:ahLst/>
            <a:cxnLst/>
            <a:rect l="l" t="t" r="r" b="b"/>
            <a:pathLst>
              <a:path w="615950" h="218439">
                <a:moveTo>
                  <a:pt x="0" y="0"/>
                </a:moveTo>
                <a:lnTo>
                  <a:pt x="3216" y="38491"/>
                </a:lnTo>
                <a:lnTo>
                  <a:pt x="27363" y="103320"/>
                </a:lnTo>
                <a:lnTo>
                  <a:pt x="71596" y="152737"/>
                </a:lnTo>
                <a:lnTo>
                  <a:pt x="131678" y="187695"/>
                </a:lnTo>
                <a:lnTo>
                  <a:pt x="203373" y="209147"/>
                </a:lnTo>
                <a:lnTo>
                  <a:pt x="242252" y="215106"/>
                </a:lnTo>
                <a:lnTo>
                  <a:pt x="282445" y="218045"/>
                </a:lnTo>
                <a:lnTo>
                  <a:pt x="323423" y="218084"/>
                </a:lnTo>
                <a:lnTo>
                  <a:pt x="364656" y="215341"/>
                </a:lnTo>
                <a:lnTo>
                  <a:pt x="405615" y="209937"/>
                </a:lnTo>
                <a:lnTo>
                  <a:pt x="445770" y="201989"/>
                </a:lnTo>
                <a:lnTo>
                  <a:pt x="484591" y="191617"/>
                </a:lnTo>
                <a:lnTo>
                  <a:pt x="521549" y="178940"/>
                </a:lnTo>
                <a:lnTo>
                  <a:pt x="587758" y="147147"/>
                </a:lnTo>
                <a:lnTo>
                  <a:pt x="615950" y="1282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302500" y="3200401"/>
            <a:ext cx="127000" cy="276999"/>
          </a:xfrm>
          <a:custGeom>
            <a:avLst/>
            <a:gdLst/>
            <a:ahLst/>
            <a:cxnLst/>
            <a:rect l="l" t="t" r="r" b="b"/>
            <a:pathLst>
              <a:path w="127000" h="167639">
                <a:moveTo>
                  <a:pt x="127000" y="0"/>
                </a:moveTo>
                <a:lnTo>
                  <a:pt x="0" y="114300"/>
                </a:lnTo>
                <a:lnTo>
                  <a:pt x="93979" y="167639"/>
                </a:lnTo>
                <a:lnTo>
                  <a:pt x="127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772400" y="3200401"/>
            <a:ext cx="171450" cy="276999"/>
          </a:xfrm>
          <a:custGeom>
            <a:avLst/>
            <a:gdLst/>
            <a:ahLst/>
            <a:cxnLst/>
            <a:rect l="l" t="t" r="r" b="b"/>
            <a:pathLst>
              <a:path w="171450" h="914400">
                <a:moveTo>
                  <a:pt x="171450" y="228600"/>
                </a:moveTo>
                <a:lnTo>
                  <a:pt x="57150" y="228600"/>
                </a:lnTo>
                <a:lnTo>
                  <a:pt x="57150" y="914400"/>
                </a:lnTo>
                <a:lnTo>
                  <a:pt x="171450" y="914400"/>
                </a:lnTo>
                <a:lnTo>
                  <a:pt x="171450" y="228600"/>
                </a:lnTo>
                <a:close/>
              </a:path>
              <a:path w="171450" h="914400">
                <a:moveTo>
                  <a:pt x="114300" y="0"/>
                </a:moveTo>
                <a:lnTo>
                  <a:pt x="0" y="228600"/>
                </a:lnTo>
                <a:lnTo>
                  <a:pt x="228600" y="228600"/>
                </a:lnTo>
                <a:lnTo>
                  <a:pt x="114300" y="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772402" y="3200401"/>
            <a:ext cx="228600" cy="276999"/>
          </a:xfrm>
          <a:custGeom>
            <a:avLst/>
            <a:gdLst/>
            <a:ahLst/>
            <a:cxnLst/>
            <a:rect l="l" t="t" r="r" b="b"/>
            <a:pathLst>
              <a:path w="228600" h="914400">
                <a:moveTo>
                  <a:pt x="57150" y="914400"/>
                </a:moveTo>
                <a:lnTo>
                  <a:pt x="57150" y="228600"/>
                </a:lnTo>
                <a:lnTo>
                  <a:pt x="0" y="228600"/>
                </a:lnTo>
                <a:lnTo>
                  <a:pt x="114300" y="0"/>
                </a:lnTo>
                <a:lnTo>
                  <a:pt x="228600" y="228600"/>
                </a:lnTo>
                <a:lnTo>
                  <a:pt x="171450" y="228600"/>
                </a:lnTo>
                <a:lnTo>
                  <a:pt x="171450" y="914400"/>
                </a:lnTo>
                <a:lnTo>
                  <a:pt x="57150" y="9144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772400" y="3200401"/>
            <a:ext cx="0" cy="276999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001000" y="4114801"/>
            <a:ext cx="0" cy="276999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7411719" y="4160011"/>
            <a:ext cx="949960" cy="659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 indent="115547">
              <a:lnSpc>
                <a:spcPts val="2578"/>
              </a:lnSpc>
            </a:pPr>
            <a:r>
              <a:rPr sz="2200" b="1" spc="175" dirty="0">
                <a:solidFill>
                  <a:srgbClr val="191919"/>
                </a:solidFill>
                <a:latin typeface="Times New Roman"/>
                <a:cs typeface="Times New Roman"/>
              </a:rPr>
              <a:t>F</a:t>
            </a:r>
            <a:r>
              <a:rPr sz="2200" b="1" spc="165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200" b="1" spc="40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200" b="1" spc="414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200" b="1" spc="23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200" b="1" spc="335" dirty="0">
                <a:solidFill>
                  <a:srgbClr val="191919"/>
                </a:solidFill>
                <a:latin typeface="Times New Roman"/>
                <a:cs typeface="Times New Roman"/>
              </a:rPr>
              <a:t>Sp</a:t>
            </a:r>
            <a:r>
              <a:rPr sz="2200" b="1" spc="29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200" b="1" spc="349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200" b="1" spc="414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1143000" y="3355342"/>
            <a:ext cx="4229100" cy="276999"/>
          </a:xfrm>
          <a:custGeom>
            <a:avLst/>
            <a:gdLst/>
            <a:ahLst/>
            <a:cxnLst/>
            <a:rect l="l" t="t" r="r" b="b"/>
            <a:pathLst>
              <a:path w="4229100" h="2359660">
                <a:moveTo>
                  <a:pt x="0" y="2359660"/>
                </a:moveTo>
                <a:lnTo>
                  <a:pt x="4229100" y="2359660"/>
                </a:lnTo>
                <a:lnTo>
                  <a:pt x="42291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317490" y="3200401"/>
            <a:ext cx="107950" cy="276999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54610" y="0"/>
                </a:moveTo>
                <a:lnTo>
                  <a:pt x="0" y="162560"/>
                </a:lnTo>
                <a:lnTo>
                  <a:pt x="107950" y="162560"/>
                </a:lnTo>
                <a:lnTo>
                  <a:pt x="546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599" y="5257801"/>
            <a:ext cx="1143000" cy="276999"/>
          </a:xfrm>
          <a:custGeom>
            <a:avLst/>
            <a:gdLst/>
            <a:ahLst/>
            <a:cxnLst/>
            <a:rect l="l" t="t" r="r" b="b"/>
            <a:pathLst>
              <a:path w="1143000" h="1143000">
                <a:moveTo>
                  <a:pt x="1143000" y="0"/>
                </a:moveTo>
                <a:lnTo>
                  <a:pt x="0" y="0"/>
                </a:lnTo>
                <a:lnTo>
                  <a:pt x="0" y="1143000"/>
                </a:lnTo>
                <a:lnTo>
                  <a:pt x="1143000" y="1143000"/>
                </a:lnTo>
                <a:lnTo>
                  <a:pt x="114300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8599" y="5257801"/>
            <a:ext cx="1143000" cy="276999"/>
          </a:xfrm>
          <a:custGeom>
            <a:avLst/>
            <a:gdLst/>
            <a:ahLst/>
            <a:cxnLst/>
            <a:rect l="l" t="t" r="r" b="b"/>
            <a:pathLst>
              <a:path w="1143000" h="1143000">
                <a:moveTo>
                  <a:pt x="571500" y="1143000"/>
                </a:moveTo>
                <a:lnTo>
                  <a:pt x="0" y="1143000"/>
                </a:lnTo>
                <a:lnTo>
                  <a:pt x="0" y="0"/>
                </a:lnTo>
                <a:lnTo>
                  <a:pt x="1143000" y="0"/>
                </a:lnTo>
                <a:lnTo>
                  <a:pt x="1143000" y="1143000"/>
                </a:lnTo>
                <a:lnTo>
                  <a:pt x="571500" y="1143000"/>
                </a:lnTo>
                <a:close/>
              </a:path>
            </a:pathLst>
          </a:custGeom>
          <a:ln w="3175">
            <a:solidFill>
              <a:srgbClr val="000000"/>
            </a:solidFill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04190" y="178267"/>
            <a:ext cx="9075420" cy="1508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0586"/>
            <a:r>
              <a:rPr spc="240" dirty="0"/>
              <a:t>T</a:t>
            </a:r>
            <a:r>
              <a:rPr spc="610" dirty="0"/>
              <a:t>h</a:t>
            </a:r>
            <a:r>
              <a:rPr spc="640" dirty="0"/>
              <a:t>e</a:t>
            </a:r>
            <a:r>
              <a:rPr spc="295" dirty="0"/>
              <a:t> </a:t>
            </a:r>
            <a:r>
              <a:rPr spc="725" dirty="0"/>
              <a:t>S</a:t>
            </a:r>
            <a:r>
              <a:rPr spc="355" dirty="0"/>
              <a:t>t</a:t>
            </a:r>
            <a:r>
              <a:rPr spc="390" dirty="0"/>
              <a:t>op</a:t>
            </a:r>
            <a:r>
              <a:rPr spc="260" dirty="0"/>
              <a:t>-</a:t>
            </a:r>
            <a:r>
              <a:rPr spc="660" dirty="0"/>
              <a:t>a</a:t>
            </a:r>
            <a:r>
              <a:rPr spc="610" dirty="0"/>
              <a:t>n</a:t>
            </a:r>
            <a:r>
              <a:rPr spc="365" dirty="0"/>
              <a:t>d</a:t>
            </a:r>
            <a:r>
              <a:rPr spc="245" dirty="0"/>
              <a:t>-</a:t>
            </a:r>
            <a:r>
              <a:rPr spc="430" dirty="0"/>
              <a:t>Cop</a:t>
            </a:r>
            <a:r>
              <a:rPr spc="395" dirty="0"/>
              <a:t>y</a:t>
            </a:r>
            <a:r>
              <a:rPr spc="295" dirty="0"/>
              <a:t> </a:t>
            </a:r>
            <a:r>
              <a:rPr spc="330" dirty="0"/>
              <a:t>Col</a:t>
            </a:r>
            <a:r>
              <a:rPr spc="180" dirty="0"/>
              <a:t>l</a:t>
            </a:r>
            <a:r>
              <a:rPr spc="575" dirty="0"/>
              <a:t>e</a:t>
            </a:r>
            <a:r>
              <a:rPr spc="590" dirty="0"/>
              <a:t>c</a:t>
            </a:r>
            <a:r>
              <a:rPr spc="535" dirty="0"/>
              <a:t>t</a:t>
            </a:r>
            <a:r>
              <a:rPr spc="525" dirty="0"/>
              <a:t>or</a:t>
            </a:r>
          </a:p>
        </p:txBody>
      </p:sp>
      <p:sp>
        <p:nvSpPr>
          <p:cNvPr id="5" name="object 5"/>
          <p:cNvSpPr/>
          <p:nvPr/>
        </p:nvSpPr>
        <p:spPr>
          <a:xfrm>
            <a:off x="457201" y="2743201"/>
            <a:ext cx="4572000" cy="276999"/>
          </a:xfrm>
          <a:custGeom>
            <a:avLst/>
            <a:gdLst/>
            <a:ahLst/>
            <a:cxnLst/>
            <a:rect l="l" t="t" r="r" b="b"/>
            <a:pathLst>
              <a:path w="4572000" h="457200">
                <a:moveTo>
                  <a:pt x="22860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0" y="0"/>
                </a:lnTo>
                <a:lnTo>
                  <a:pt x="4572000" y="457200"/>
                </a:lnTo>
                <a:lnTo>
                  <a:pt x="22860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29200" y="2743201"/>
            <a:ext cx="4572000" cy="276999"/>
          </a:xfrm>
          <a:custGeom>
            <a:avLst/>
            <a:gdLst/>
            <a:ahLst/>
            <a:cxnLst/>
            <a:rect l="l" t="t" r="r" b="b"/>
            <a:pathLst>
              <a:path w="4572000" h="457200">
                <a:moveTo>
                  <a:pt x="22860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4572000" y="0"/>
                </a:lnTo>
                <a:lnTo>
                  <a:pt x="4572000" y="457200"/>
                </a:lnTo>
                <a:lnTo>
                  <a:pt x="22860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7199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430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430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7199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7199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288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288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146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146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004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004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8862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8862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00100" y="2527192"/>
            <a:ext cx="1282700" cy="276999"/>
          </a:xfrm>
          <a:custGeom>
            <a:avLst/>
            <a:gdLst/>
            <a:ahLst/>
            <a:cxnLst/>
            <a:rect l="l" t="t" r="r" b="b"/>
            <a:pathLst>
              <a:path w="1282700" h="216535">
                <a:moveTo>
                  <a:pt x="0" y="216009"/>
                </a:moveTo>
                <a:lnTo>
                  <a:pt x="7136" y="177493"/>
                </a:lnTo>
                <a:lnTo>
                  <a:pt x="27720" y="143036"/>
                </a:lnTo>
                <a:lnTo>
                  <a:pt x="60508" y="112543"/>
                </a:lnTo>
                <a:lnTo>
                  <a:pt x="104261" y="85920"/>
                </a:lnTo>
                <a:lnTo>
                  <a:pt x="157737" y="63073"/>
                </a:lnTo>
                <a:lnTo>
                  <a:pt x="219696" y="43907"/>
                </a:lnTo>
                <a:lnTo>
                  <a:pt x="288894" y="28329"/>
                </a:lnTo>
                <a:lnTo>
                  <a:pt x="364093" y="16243"/>
                </a:lnTo>
                <a:lnTo>
                  <a:pt x="444051" y="7556"/>
                </a:lnTo>
                <a:lnTo>
                  <a:pt x="527526" y="2173"/>
                </a:lnTo>
                <a:lnTo>
                  <a:pt x="613277" y="0"/>
                </a:lnTo>
                <a:lnTo>
                  <a:pt x="700064" y="942"/>
                </a:lnTo>
                <a:lnTo>
                  <a:pt x="786645" y="4906"/>
                </a:lnTo>
                <a:lnTo>
                  <a:pt x="871780" y="11797"/>
                </a:lnTo>
                <a:lnTo>
                  <a:pt x="954226" y="21520"/>
                </a:lnTo>
                <a:lnTo>
                  <a:pt x="1032743" y="33982"/>
                </a:lnTo>
                <a:lnTo>
                  <a:pt x="1106090" y="49088"/>
                </a:lnTo>
                <a:lnTo>
                  <a:pt x="1173026" y="66745"/>
                </a:lnTo>
                <a:lnTo>
                  <a:pt x="1232310" y="86856"/>
                </a:lnTo>
                <a:lnTo>
                  <a:pt x="1282700" y="10932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024379" y="2585721"/>
            <a:ext cx="147320" cy="276999"/>
          </a:xfrm>
          <a:custGeom>
            <a:avLst/>
            <a:gdLst/>
            <a:ahLst/>
            <a:cxnLst/>
            <a:rect l="l" t="t" r="r" b="b"/>
            <a:pathLst>
              <a:path w="147319" h="157480">
                <a:moveTo>
                  <a:pt x="81280" y="0"/>
                </a:moveTo>
                <a:lnTo>
                  <a:pt x="0" y="71119"/>
                </a:lnTo>
                <a:lnTo>
                  <a:pt x="147319" y="157479"/>
                </a:lnTo>
                <a:lnTo>
                  <a:pt x="8128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857500" y="3200401"/>
            <a:ext cx="1282700" cy="276999"/>
          </a:xfrm>
          <a:custGeom>
            <a:avLst/>
            <a:gdLst/>
            <a:ahLst/>
            <a:cxnLst/>
            <a:rect l="l" t="t" r="r" b="b"/>
            <a:pathLst>
              <a:path w="1282700" h="216535">
                <a:moveTo>
                  <a:pt x="0" y="0"/>
                </a:moveTo>
                <a:lnTo>
                  <a:pt x="7136" y="38515"/>
                </a:lnTo>
                <a:lnTo>
                  <a:pt x="27720" y="72972"/>
                </a:lnTo>
                <a:lnTo>
                  <a:pt x="60508" y="103465"/>
                </a:lnTo>
                <a:lnTo>
                  <a:pt x="104261" y="130088"/>
                </a:lnTo>
                <a:lnTo>
                  <a:pt x="157737" y="152935"/>
                </a:lnTo>
                <a:lnTo>
                  <a:pt x="219696" y="172101"/>
                </a:lnTo>
                <a:lnTo>
                  <a:pt x="288894" y="187680"/>
                </a:lnTo>
                <a:lnTo>
                  <a:pt x="364093" y="199765"/>
                </a:lnTo>
                <a:lnTo>
                  <a:pt x="444051" y="208453"/>
                </a:lnTo>
                <a:lnTo>
                  <a:pt x="527526" y="213836"/>
                </a:lnTo>
                <a:lnTo>
                  <a:pt x="613277" y="216009"/>
                </a:lnTo>
                <a:lnTo>
                  <a:pt x="700064" y="215066"/>
                </a:lnTo>
                <a:lnTo>
                  <a:pt x="786645" y="211103"/>
                </a:lnTo>
                <a:lnTo>
                  <a:pt x="871780" y="204212"/>
                </a:lnTo>
                <a:lnTo>
                  <a:pt x="954226" y="194488"/>
                </a:lnTo>
                <a:lnTo>
                  <a:pt x="1032743" y="182026"/>
                </a:lnTo>
                <a:lnTo>
                  <a:pt x="1106090" y="166920"/>
                </a:lnTo>
                <a:lnTo>
                  <a:pt x="1173026" y="149264"/>
                </a:lnTo>
                <a:lnTo>
                  <a:pt x="1232310" y="129152"/>
                </a:lnTo>
                <a:lnTo>
                  <a:pt x="1282700" y="10667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081779" y="3200401"/>
            <a:ext cx="147320" cy="276999"/>
          </a:xfrm>
          <a:custGeom>
            <a:avLst/>
            <a:gdLst/>
            <a:ahLst/>
            <a:cxnLst/>
            <a:rect l="l" t="t" r="r" b="b"/>
            <a:pathLst>
              <a:path w="147320" h="157479">
                <a:moveTo>
                  <a:pt x="147320" y="0"/>
                </a:moveTo>
                <a:lnTo>
                  <a:pt x="0" y="86360"/>
                </a:lnTo>
                <a:lnTo>
                  <a:pt x="81280" y="157479"/>
                </a:lnTo>
                <a:lnTo>
                  <a:pt x="1473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946400" y="2527192"/>
            <a:ext cx="1282700" cy="276999"/>
          </a:xfrm>
          <a:custGeom>
            <a:avLst/>
            <a:gdLst/>
            <a:ahLst/>
            <a:cxnLst/>
            <a:rect l="l" t="t" r="r" b="b"/>
            <a:pathLst>
              <a:path w="1282700" h="216535">
                <a:moveTo>
                  <a:pt x="1282700" y="216009"/>
                </a:moveTo>
                <a:lnTo>
                  <a:pt x="1275563" y="177493"/>
                </a:lnTo>
                <a:lnTo>
                  <a:pt x="1254979" y="143036"/>
                </a:lnTo>
                <a:lnTo>
                  <a:pt x="1222191" y="112543"/>
                </a:lnTo>
                <a:lnTo>
                  <a:pt x="1178438" y="85920"/>
                </a:lnTo>
                <a:lnTo>
                  <a:pt x="1124962" y="63073"/>
                </a:lnTo>
                <a:lnTo>
                  <a:pt x="1063003" y="43907"/>
                </a:lnTo>
                <a:lnTo>
                  <a:pt x="993805" y="28329"/>
                </a:lnTo>
                <a:lnTo>
                  <a:pt x="918606" y="16243"/>
                </a:lnTo>
                <a:lnTo>
                  <a:pt x="838648" y="7556"/>
                </a:lnTo>
                <a:lnTo>
                  <a:pt x="755173" y="2173"/>
                </a:lnTo>
                <a:lnTo>
                  <a:pt x="669422" y="0"/>
                </a:lnTo>
                <a:lnTo>
                  <a:pt x="582635" y="942"/>
                </a:lnTo>
                <a:lnTo>
                  <a:pt x="496054" y="4906"/>
                </a:lnTo>
                <a:lnTo>
                  <a:pt x="410919" y="11797"/>
                </a:lnTo>
                <a:lnTo>
                  <a:pt x="328473" y="21520"/>
                </a:lnTo>
                <a:lnTo>
                  <a:pt x="249956" y="33982"/>
                </a:lnTo>
                <a:lnTo>
                  <a:pt x="176609" y="49088"/>
                </a:lnTo>
                <a:lnTo>
                  <a:pt x="109673" y="66745"/>
                </a:lnTo>
                <a:lnTo>
                  <a:pt x="50389" y="86856"/>
                </a:lnTo>
                <a:lnTo>
                  <a:pt x="0" y="10932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57500" y="2585721"/>
            <a:ext cx="147320" cy="276999"/>
          </a:xfrm>
          <a:custGeom>
            <a:avLst/>
            <a:gdLst/>
            <a:ahLst/>
            <a:cxnLst/>
            <a:rect l="l" t="t" r="r" b="b"/>
            <a:pathLst>
              <a:path w="147319" h="157480">
                <a:moveTo>
                  <a:pt x="64769" y="0"/>
                </a:moveTo>
                <a:lnTo>
                  <a:pt x="0" y="157479"/>
                </a:lnTo>
                <a:lnTo>
                  <a:pt x="147319" y="71119"/>
                </a:lnTo>
                <a:lnTo>
                  <a:pt x="647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60600" y="3200401"/>
            <a:ext cx="1282700" cy="276999"/>
          </a:xfrm>
          <a:custGeom>
            <a:avLst/>
            <a:gdLst/>
            <a:ahLst/>
            <a:cxnLst/>
            <a:rect l="l" t="t" r="r" b="b"/>
            <a:pathLst>
              <a:path w="1282700" h="216535">
                <a:moveTo>
                  <a:pt x="1282700" y="0"/>
                </a:moveTo>
                <a:lnTo>
                  <a:pt x="1275563" y="38515"/>
                </a:lnTo>
                <a:lnTo>
                  <a:pt x="1254979" y="72972"/>
                </a:lnTo>
                <a:lnTo>
                  <a:pt x="1222191" y="103465"/>
                </a:lnTo>
                <a:lnTo>
                  <a:pt x="1178438" y="130088"/>
                </a:lnTo>
                <a:lnTo>
                  <a:pt x="1124962" y="152935"/>
                </a:lnTo>
                <a:lnTo>
                  <a:pt x="1063003" y="172101"/>
                </a:lnTo>
                <a:lnTo>
                  <a:pt x="993805" y="187680"/>
                </a:lnTo>
                <a:lnTo>
                  <a:pt x="918606" y="199765"/>
                </a:lnTo>
                <a:lnTo>
                  <a:pt x="838648" y="208453"/>
                </a:lnTo>
                <a:lnTo>
                  <a:pt x="755173" y="213836"/>
                </a:lnTo>
                <a:lnTo>
                  <a:pt x="669422" y="216009"/>
                </a:lnTo>
                <a:lnTo>
                  <a:pt x="582635" y="215066"/>
                </a:lnTo>
                <a:lnTo>
                  <a:pt x="496054" y="211103"/>
                </a:lnTo>
                <a:lnTo>
                  <a:pt x="410919" y="204212"/>
                </a:lnTo>
                <a:lnTo>
                  <a:pt x="328473" y="194488"/>
                </a:lnTo>
                <a:lnTo>
                  <a:pt x="249956" y="182026"/>
                </a:lnTo>
                <a:lnTo>
                  <a:pt x="176609" y="166920"/>
                </a:lnTo>
                <a:lnTo>
                  <a:pt x="109673" y="149264"/>
                </a:lnTo>
                <a:lnTo>
                  <a:pt x="50389" y="129152"/>
                </a:lnTo>
                <a:lnTo>
                  <a:pt x="0" y="10667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171700" y="3200401"/>
            <a:ext cx="147320" cy="276999"/>
          </a:xfrm>
          <a:custGeom>
            <a:avLst/>
            <a:gdLst/>
            <a:ahLst/>
            <a:cxnLst/>
            <a:rect l="l" t="t" r="r" b="b"/>
            <a:pathLst>
              <a:path w="147319" h="157479">
                <a:moveTo>
                  <a:pt x="0" y="0"/>
                </a:moveTo>
                <a:lnTo>
                  <a:pt x="64769" y="157479"/>
                </a:lnTo>
                <a:lnTo>
                  <a:pt x="147319" y="863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69950" y="3200401"/>
            <a:ext cx="615950" cy="276999"/>
          </a:xfrm>
          <a:custGeom>
            <a:avLst/>
            <a:gdLst/>
            <a:ahLst/>
            <a:cxnLst/>
            <a:rect l="l" t="t" r="r" b="b"/>
            <a:pathLst>
              <a:path w="615950" h="218439">
                <a:moveTo>
                  <a:pt x="615950" y="0"/>
                </a:moveTo>
                <a:lnTo>
                  <a:pt x="612733" y="38491"/>
                </a:lnTo>
                <a:lnTo>
                  <a:pt x="588586" y="103320"/>
                </a:lnTo>
                <a:lnTo>
                  <a:pt x="544353" y="152737"/>
                </a:lnTo>
                <a:lnTo>
                  <a:pt x="484271" y="187695"/>
                </a:lnTo>
                <a:lnTo>
                  <a:pt x="412576" y="209147"/>
                </a:lnTo>
                <a:lnTo>
                  <a:pt x="373697" y="215106"/>
                </a:lnTo>
                <a:lnTo>
                  <a:pt x="333504" y="218045"/>
                </a:lnTo>
                <a:lnTo>
                  <a:pt x="292526" y="218084"/>
                </a:lnTo>
                <a:lnTo>
                  <a:pt x="251293" y="215341"/>
                </a:lnTo>
                <a:lnTo>
                  <a:pt x="210334" y="209937"/>
                </a:lnTo>
                <a:lnTo>
                  <a:pt x="170180" y="201989"/>
                </a:lnTo>
                <a:lnTo>
                  <a:pt x="131358" y="191617"/>
                </a:lnTo>
                <a:lnTo>
                  <a:pt x="94400" y="178940"/>
                </a:lnTo>
                <a:lnTo>
                  <a:pt x="28191" y="147147"/>
                </a:lnTo>
                <a:lnTo>
                  <a:pt x="0" y="1282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00100" y="3200401"/>
            <a:ext cx="127000" cy="276999"/>
          </a:xfrm>
          <a:custGeom>
            <a:avLst/>
            <a:gdLst/>
            <a:ahLst/>
            <a:cxnLst/>
            <a:rect l="l" t="t" r="r" b="b"/>
            <a:pathLst>
              <a:path w="127000" h="167639">
                <a:moveTo>
                  <a:pt x="0" y="0"/>
                </a:moveTo>
                <a:lnTo>
                  <a:pt x="33019" y="167639"/>
                </a:lnTo>
                <a:lnTo>
                  <a:pt x="127000" y="1143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57199" y="54864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7199" y="54864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228600"/>
                </a:move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0" y="457200"/>
                </a:lnTo>
                <a:lnTo>
                  <a:pt x="0" y="2286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32409" y="6007102"/>
            <a:ext cx="1133475" cy="3052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/>
            <a:r>
              <a:rPr sz="2000" spc="170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000" spc="200" dirty="0">
                <a:solidFill>
                  <a:srgbClr val="191919"/>
                </a:solidFill>
                <a:latin typeface="Times New Roman"/>
                <a:cs typeface="Times New Roman"/>
              </a:rPr>
              <a:t>oo</a:t>
            </a:r>
            <a:r>
              <a:rPr sz="2000" spc="24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r>
              <a:rPr sz="2000" spc="130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000" spc="295" dirty="0">
                <a:solidFill>
                  <a:srgbClr val="191919"/>
                </a:solidFill>
                <a:latin typeface="Times New Roman"/>
                <a:cs typeface="Times New Roman"/>
              </a:rPr>
              <a:t>S</a:t>
            </a:r>
            <a:r>
              <a:rPr sz="2000" spc="23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000" spc="245" dirty="0">
                <a:solidFill>
                  <a:srgbClr val="191919"/>
                </a:solidFill>
                <a:latin typeface="Times New Roman"/>
                <a:cs typeface="Times New Roman"/>
              </a:rPr>
              <a:t>t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056514" y="2743201"/>
            <a:ext cx="658495" cy="276999"/>
          </a:xfrm>
          <a:custGeom>
            <a:avLst/>
            <a:gdLst/>
            <a:ahLst/>
            <a:cxnLst/>
            <a:rect l="l" t="t" r="r" b="b"/>
            <a:pathLst>
              <a:path w="658495" h="457200">
                <a:moveTo>
                  <a:pt x="0" y="457200"/>
                </a:moveTo>
                <a:lnTo>
                  <a:pt x="658484" y="457200"/>
                </a:lnTo>
                <a:lnTo>
                  <a:pt x="658484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0292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029200" y="2057401"/>
            <a:ext cx="0" cy="276999"/>
          </a:xfrm>
          <a:custGeom>
            <a:avLst/>
            <a:gdLst/>
            <a:ahLst/>
            <a:cxnLst/>
            <a:rect l="l" t="t" r="r" b="b"/>
            <a:pathLst>
              <a:path h="1828800">
                <a:moveTo>
                  <a:pt x="0" y="0"/>
                </a:moveTo>
                <a:lnTo>
                  <a:pt x="0" y="1828800"/>
                </a:lnTo>
              </a:path>
            </a:pathLst>
          </a:custGeom>
          <a:ln w="54630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7150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7150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4008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4008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0866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685800" y="0"/>
                </a:moveTo>
                <a:lnTo>
                  <a:pt x="0" y="0"/>
                </a:lnTo>
                <a:lnTo>
                  <a:pt x="0" y="457200"/>
                </a:lnTo>
                <a:lnTo>
                  <a:pt x="685800" y="457200"/>
                </a:lnTo>
                <a:lnTo>
                  <a:pt x="68580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086600" y="2743201"/>
            <a:ext cx="685800" cy="276999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342900" y="457200"/>
                </a:moveTo>
                <a:lnTo>
                  <a:pt x="0" y="457200"/>
                </a:lnTo>
                <a:lnTo>
                  <a:pt x="0" y="0"/>
                </a:lnTo>
                <a:lnTo>
                  <a:pt x="685800" y="0"/>
                </a:lnTo>
                <a:lnTo>
                  <a:pt x="685800" y="457200"/>
                </a:lnTo>
                <a:lnTo>
                  <a:pt x="342900" y="4572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372100" y="2525116"/>
            <a:ext cx="615950" cy="276999"/>
          </a:xfrm>
          <a:custGeom>
            <a:avLst/>
            <a:gdLst/>
            <a:ahLst/>
            <a:cxnLst/>
            <a:rect l="l" t="t" r="r" b="b"/>
            <a:pathLst>
              <a:path w="615950" h="218439">
                <a:moveTo>
                  <a:pt x="0" y="218084"/>
                </a:moveTo>
                <a:lnTo>
                  <a:pt x="3216" y="179593"/>
                </a:lnTo>
                <a:lnTo>
                  <a:pt x="27363" y="114764"/>
                </a:lnTo>
                <a:lnTo>
                  <a:pt x="71596" y="65347"/>
                </a:lnTo>
                <a:lnTo>
                  <a:pt x="131678" y="30388"/>
                </a:lnTo>
                <a:lnTo>
                  <a:pt x="203373" y="8936"/>
                </a:lnTo>
                <a:lnTo>
                  <a:pt x="242252" y="2978"/>
                </a:lnTo>
                <a:lnTo>
                  <a:pt x="282445" y="38"/>
                </a:lnTo>
                <a:lnTo>
                  <a:pt x="323423" y="0"/>
                </a:lnTo>
                <a:lnTo>
                  <a:pt x="364656" y="2742"/>
                </a:lnTo>
                <a:lnTo>
                  <a:pt x="405615" y="8147"/>
                </a:lnTo>
                <a:lnTo>
                  <a:pt x="445770" y="16094"/>
                </a:lnTo>
                <a:lnTo>
                  <a:pt x="484591" y="26466"/>
                </a:lnTo>
                <a:lnTo>
                  <a:pt x="521549" y="39143"/>
                </a:lnTo>
                <a:lnTo>
                  <a:pt x="587758" y="70936"/>
                </a:lnTo>
                <a:lnTo>
                  <a:pt x="615950" y="8981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930900" y="2575561"/>
            <a:ext cx="127000" cy="276999"/>
          </a:xfrm>
          <a:custGeom>
            <a:avLst/>
            <a:gdLst/>
            <a:ahLst/>
            <a:cxnLst/>
            <a:rect l="l" t="t" r="r" b="b"/>
            <a:pathLst>
              <a:path w="127000" h="167639">
                <a:moveTo>
                  <a:pt x="93979" y="0"/>
                </a:moveTo>
                <a:lnTo>
                  <a:pt x="0" y="53339"/>
                </a:lnTo>
                <a:lnTo>
                  <a:pt x="127000" y="167639"/>
                </a:lnTo>
                <a:lnTo>
                  <a:pt x="939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813550" y="2525116"/>
            <a:ext cx="615950" cy="276999"/>
          </a:xfrm>
          <a:custGeom>
            <a:avLst/>
            <a:gdLst/>
            <a:ahLst/>
            <a:cxnLst/>
            <a:rect l="l" t="t" r="r" b="b"/>
            <a:pathLst>
              <a:path w="615950" h="218439">
                <a:moveTo>
                  <a:pt x="615950" y="218084"/>
                </a:moveTo>
                <a:lnTo>
                  <a:pt x="612724" y="179593"/>
                </a:lnTo>
                <a:lnTo>
                  <a:pt x="588513" y="114764"/>
                </a:lnTo>
                <a:lnTo>
                  <a:pt x="544175" y="65347"/>
                </a:lnTo>
                <a:lnTo>
                  <a:pt x="483967" y="30388"/>
                </a:lnTo>
                <a:lnTo>
                  <a:pt x="412151" y="8936"/>
                </a:lnTo>
                <a:lnTo>
                  <a:pt x="373221" y="2978"/>
                </a:lnTo>
                <a:lnTo>
                  <a:pt x="332985" y="38"/>
                </a:lnTo>
                <a:lnTo>
                  <a:pt x="291978" y="0"/>
                </a:lnTo>
                <a:lnTo>
                  <a:pt x="250730" y="2742"/>
                </a:lnTo>
                <a:lnTo>
                  <a:pt x="209774" y="8147"/>
                </a:lnTo>
                <a:lnTo>
                  <a:pt x="169644" y="16094"/>
                </a:lnTo>
                <a:lnTo>
                  <a:pt x="130870" y="26466"/>
                </a:lnTo>
                <a:lnTo>
                  <a:pt x="93987" y="39143"/>
                </a:lnTo>
                <a:lnTo>
                  <a:pt x="28019" y="70936"/>
                </a:lnTo>
                <a:lnTo>
                  <a:pt x="0" y="8981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743700" y="2575561"/>
            <a:ext cx="127000" cy="276999"/>
          </a:xfrm>
          <a:custGeom>
            <a:avLst/>
            <a:gdLst/>
            <a:ahLst/>
            <a:cxnLst/>
            <a:rect l="l" t="t" r="r" b="b"/>
            <a:pathLst>
              <a:path w="127000" h="167639">
                <a:moveTo>
                  <a:pt x="33020" y="0"/>
                </a:moveTo>
                <a:lnTo>
                  <a:pt x="0" y="167639"/>
                </a:lnTo>
                <a:lnTo>
                  <a:pt x="127000" y="53339"/>
                </a:lnTo>
                <a:lnTo>
                  <a:pt x="330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743700" y="3200401"/>
            <a:ext cx="615950" cy="276999"/>
          </a:xfrm>
          <a:custGeom>
            <a:avLst/>
            <a:gdLst/>
            <a:ahLst/>
            <a:cxnLst/>
            <a:rect l="l" t="t" r="r" b="b"/>
            <a:pathLst>
              <a:path w="615950" h="218439">
                <a:moveTo>
                  <a:pt x="0" y="0"/>
                </a:moveTo>
                <a:lnTo>
                  <a:pt x="3216" y="38491"/>
                </a:lnTo>
                <a:lnTo>
                  <a:pt x="27363" y="103320"/>
                </a:lnTo>
                <a:lnTo>
                  <a:pt x="71596" y="152737"/>
                </a:lnTo>
                <a:lnTo>
                  <a:pt x="131678" y="187695"/>
                </a:lnTo>
                <a:lnTo>
                  <a:pt x="203373" y="209147"/>
                </a:lnTo>
                <a:lnTo>
                  <a:pt x="242252" y="215106"/>
                </a:lnTo>
                <a:lnTo>
                  <a:pt x="282445" y="218045"/>
                </a:lnTo>
                <a:lnTo>
                  <a:pt x="323423" y="218084"/>
                </a:lnTo>
                <a:lnTo>
                  <a:pt x="364656" y="215341"/>
                </a:lnTo>
                <a:lnTo>
                  <a:pt x="405615" y="209937"/>
                </a:lnTo>
                <a:lnTo>
                  <a:pt x="445770" y="201989"/>
                </a:lnTo>
                <a:lnTo>
                  <a:pt x="484591" y="191617"/>
                </a:lnTo>
                <a:lnTo>
                  <a:pt x="521549" y="178940"/>
                </a:lnTo>
                <a:lnTo>
                  <a:pt x="587758" y="147147"/>
                </a:lnTo>
                <a:lnTo>
                  <a:pt x="615950" y="1282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302500" y="3200401"/>
            <a:ext cx="127000" cy="276999"/>
          </a:xfrm>
          <a:custGeom>
            <a:avLst/>
            <a:gdLst/>
            <a:ahLst/>
            <a:cxnLst/>
            <a:rect l="l" t="t" r="r" b="b"/>
            <a:pathLst>
              <a:path w="127000" h="167639">
                <a:moveTo>
                  <a:pt x="127000" y="0"/>
                </a:moveTo>
                <a:lnTo>
                  <a:pt x="0" y="114300"/>
                </a:lnTo>
                <a:lnTo>
                  <a:pt x="93979" y="167639"/>
                </a:lnTo>
                <a:lnTo>
                  <a:pt x="127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772400" y="3200401"/>
            <a:ext cx="171450" cy="276999"/>
          </a:xfrm>
          <a:custGeom>
            <a:avLst/>
            <a:gdLst/>
            <a:ahLst/>
            <a:cxnLst/>
            <a:rect l="l" t="t" r="r" b="b"/>
            <a:pathLst>
              <a:path w="171450" h="914400">
                <a:moveTo>
                  <a:pt x="171450" y="228600"/>
                </a:moveTo>
                <a:lnTo>
                  <a:pt x="57150" y="228600"/>
                </a:lnTo>
                <a:lnTo>
                  <a:pt x="57150" y="914400"/>
                </a:lnTo>
                <a:lnTo>
                  <a:pt x="171450" y="914400"/>
                </a:lnTo>
                <a:lnTo>
                  <a:pt x="171450" y="228600"/>
                </a:lnTo>
                <a:close/>
              </a:path>
              <a:path w="171450" h="914400">
                <a:moveTo>
                  <a:pt x="114300" y="0"/>
                </a:moveTo>
                <a:lnTo>
                  <a:pt x="0" y="228600"/>
                </a:lnTo>
                <a:lnTo>
                  <a:pt x="228600" y="228600"/>
                </a:lnTo>
                <a:lnTo>
                  <a:pt x="114300" y="0"/>
                </a:lnTo>
                <a:close/>
              </a:path>
            </a:pathLst>
          </a:custGeom>
          <a:solidFill>
            <a:srgbClr val="98CCFF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772402" y="3200401"/>
            <a:ext cx="228600" cy="276999"/>
          </a:xfrm>
          <a:custGeom>
            <a:avLst/>
            <a:gdLst/>
            <a:ahLst/>
            <a:cxnLst/>
            <a:rect l="l" t="t" r="r" b="b"/>
            <a:pathLst>
              <a:path w="228600" h="914400">
                <a:moveTo>
                  <a:pt x="57150" y="914400"/>
                </a:moveTo>
                <a:lnTo>
                  <a:pt x="57150" y="228600"/>
                </a:lnTo>
                <a:lnTo>
                  <a:pt x="0" y="228600"/>
                </a:lnTo>
                <a:lnTo>
                  <a:pt x="114300" y="0"/>
                </a:lnTo>
                <a:lnTo>
                  <a:pt x="228600" y="228600"/>
                </a:lnTo>
                <a:lnTo>
                  <a:pt x="171450" y="228600"/>
                </a:lnTo>
                <a:lnTo>
                  <a:pt x="171450" y="914400"/>
                </a:lnTo>
                <a:lnTo>
                  <a:pt x="57150" y="914400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772400" y="3200401"/>
            <a:ext cx="0" cy="276999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001000" y="4114801"/>
            <a:ext cx="0" cy="276999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7411719" y="4160011"/>
            <a:ext cx="949960" cy="659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marR="6348" indent="115547">
              <a:lnSpc>
                <a:spcPts val="2578"/>
              </a:lnSpc>
            </a:pPr>
            <a:r>
              <a:rPr sz="2200" b="1" spc="175" dirty="0">
                <a:solidFill>
                  <a:srgbClr val="191919"/>
                </a:solidFill>
                <a:latin typeface="Times New Roman"/>
                <a:cs typeface="Times New Roman"/>
              </a:rPr>
              <a:t>F</a:t>
            </a:r>
            <a:r>
              <a:rPr sz="2200" b="1" spc="165" dirty="0">
                <a:solidFill>
                  <a:srgbClr val="191919"/>
                </a:solidFill>
                <a:latin typeface="Times New Roman"/>
                <a:cs typeface="Times New Roman"/>
              </a:rPr>
              <a:t>r</a:t>
            </a:r>
            <a:r>
              <a:rPr sz="2200" b="1" spc="405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200" b="1" spc="414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r>
              <a:rPr sz="2200" b="1" spc="235" dirty="0">
                <a:solidFill>
                  <a:srgbClr val="191919"/>
                </a:solidFill>
                <a:latin typeface="Times New Roman"/>
                <a:cs typeface="Times New Roman"/>
              </a:rPr>
              <a:t> </a:t>
            </a:r>
            <a:r>
              <a:rPr sz="2200" b="1" spc="335" dirty="0">
                <a:solidFill>
                  <a:srgbClr val="191919"/>
                </a:solidFill>
                <a:latin typeface="Times New Roman"/>
                <a:cs typeface="Times New Roman"/>
              </a:rPr>
              <a:t>Sp</a:t>
            </a:r>
            <a:r>
              <a:rPr sz="2200" b="1" spc="295" dirty="0">
                <a:solidFill>
                  <a:srgbClr val="191919"/>
                </a:solidFill>
                <a:latin typeface="Times New Roman"/>
                <a:cs typeface="Times New Roman"/>
              </a:rPr>
              <a:t>a</a:t>
            </a:r>
            <a:r>
              <a:rPr sz="2200" b="1" spc="349" dirty="0">
                <a:solidFill>
                  <a:srgbClr val="191919"/>
                </a:solidFill>
                <a:latin typeface="Times New Roman"/>
                <a:cs typeface="Times New Roman"/>
              </a:rPr>
              <a:t>c</a:t>
            </a:r>
            <a:r>
              <a:rPr sz="2200" b="1" spc="414" dirty="0">
                <a:solidFill>
                  <a:srgbClr val="191919"/>
                </a:solidFill>
                <a:latin typeface="Times New Roman"/>
                <a:cs typeface="Times New Roman"/>
              </a:rPr>
              <a:t>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1143000" y="3355342"/>
            <a:ext cx="4229100" cy="276999"/>
          </a:xfrm>
          <a:custGeom>
            <a:avLst/>
            <a:gdLst/>
            <a:ahLst/>
            <a:cxnLst/>
            <a:rect l="l" t="t" r="r" b="b"/>
            <a:pathLst>
              <a:path w="4229100" h="2359660">
                <a:moveTo>
                  <a:pt x="0" y="2359660"/>
                </a:moveTo>
                <a:lnTo>
                  <a:pt x="4229100" y="2359660"/>
                </a:lnTo>
                <a:lnTo>
                  <a:pt x="42291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317490" y="3200401"/>
            <a:ext cx="107950" cy="276999"/>
          </a:xfrm>
          <a:custGeom>
            <a:avLst/>
            <a:gdLst/>
            <a:ahLst/>
            <a:cxnLst/>
            <a:rect l="l" t="t" r="r" b="b"/>
            <a:pathLst>
              <a:path w="107950" h="162560">
                <a:moveTo>
                  <a:pt x="54610" y="0"/>
                </a:moveTo>
                <a:lnTo>
                  <a:pt x="0" y="162560"/>
                </a:lnTo>
                <a:lnTo>
                  <a:pt x="107950" y="162560"/>
                </a:lnTo>
                <a:lnTo>
                  <a:pt x="5461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2332</TotalTime>
  <Words>5250</Words>
  <Application>Microsoft Macintosh PowerPoint</Application>
  <PresentationFormat>Custom</PresentationFormat>
  <Paragraphs>1267</Paragraphs>
  <Slides>135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135</vt:i4>
      </vt:variant>
    </vt:vector>
  </HeadingPairs>
  <TitlesOfParts>
    <vt:vector size="136" baseType="lpstr">
      <vt:lpstr>Office Theme</vt:lpstr>
      <vt:lpstr>PowerPoint Presentation</vt:lpstr>
      <vt:lpstr>Memory Management So Far</vt:lpstr>
      <vt:lpstr>Manual Memory Management</vt:lpstr>
      <vt:lpstr>Automatic Memory Management</vt:lpstr>
      <vt:lpstr>Can you Identify Garbage?</vt:lpstr>
      <vt:lpstr>Approximating Garbage</vt:lpstr>
      <vt:lpstr>GC Assumptions</vt:lpstr>
      <vt:lpstr>GC Types</vt:lpstr>
      <vt:lpstr>Major Approaches to GC</vt:lpstr>
      <vt:lpstr>Reference Counting Technique</vt:lpstr>
      <vt:lpstr>Reference Counting in Action</vt:lpstr>
      <vt:lpstr>Reference Counting in Action</vt:lpstr>
      <vt:lpstr>Reference Counting in Action</vt:lpstr>
      <vt:lpstr>Reference Counting in Action</vt:lpstr>
      <vt:lpstr>Reference Counting in Action</vt:lpstr>
      <vt:lpstr>Reference Counting in Action</vt:lpstr>
      <vt:lpstr>Reference Counting in Action</vt:lpstr>
      <vt:lpstr>Reference Counting in Action</vt:lpstr>
      <vt:lpstr>Reference Counting in Action</vt:lpstr>
      <vt:lpstr>Reference Counting in Action</vt:lpstr>
      <vt:lpstr>Reference Counting in Action</vt:lpstr>
      <vt:lpstr>Reference Counting in Action</vt:lpstr>
      <vt:lpstr>Reference Counting in Action</vt:lpstr>
      <vt:lpstr>Reference Counting in Action</vt:lpstr>
      <vt:lpstr>Reference Counting in Action</vt:lpstr>
      <vt:lpstr>Reference Counting in Action</vt:lpstr>
      <vt:lpstr>Reference Counting in Action</vt:lpstr>
      <vt:lpstr>Reference Counting in Action</vt:lpstr>
      <vt:lpstr>Reference Counting in Action</vt:lpstr>
      <vt:lpstr>Reference Counting in Action</vt:lpstr>
      <vt:lpstr>Reference Counting in Action</vt:lpstr>
      <vt:lpstr>Reference Counting in Action</vt:lpstr>
      <vt:lpstr>Reference Counting in Action</vt:lpstr>
      <vt:lpstr>Reference Counting in Action</vt:lpstr>
      <vt:lpstr>Reference Counting in Action</vt:lpstr>
      <vt:lpstr>Reference Counting in Action</vt:lpstr>
      <vt:lpstr>Reference Counting in Action</vt:lpstr>
      <vt:lpstr>Reference Counting in Action</vt:lpstr>
      <vt:lpstr>Reference Counting in Action</vt:lpstr>
      <vt:lpstr>Reference Counting in Action</vt:lpstr>
      <vt:lpstr>Reference Counting in Action</vt:lpstr>
      <vt:lpstr>Reference Counting in Action</vt:lpstr>
      <vt:lpstr>Reference Counting: One Major Problem</vt:lpstr>
      <vt:lpstr>One Major Problem</vt:lpstr>
      <vt:lpstr>One Major Problem</vt:lpstr>
      <vt:lpstr>One Major Problem</vt:lpstr>
      <vt:lpstr>One Major Problem</vt:lpstr>
      <vt:lpstr>One Major Problem</vt:lpstr>
      <vt:lpstr>One Major Problem</vt:lpstr>
      <vt:lpstr>One Major Problem</vt:lpstr>
      <vt:lpstr>One Major Problem</vt:lpstr>
      <vt:lpstr>One Major Problem</vt:lpstr>
      <vt:lpstr>One Major Problem</vt:lpstr>
      <vt:lpstr>One Major Problem</vt:lpstr>
      <vt:lpstr>One Major Problem</vt:lpstr>
      <vt:lpstr>Does not Reclaim Reference Cycles</vt:lpstr>
      <vt:lpstr>Analysis of Reference Counting</vt:lpstr>
      <vt:lpstr>PowerPoint Presentation</vt:lpstr>
      <vt:lpstr>Mark-and-Sweep  Technique</vt:lpstr>
      <vt:lpstr>Mark-and-Sweep: The Algorithm</vt:lpstr>
      <vt:lpstr>Marking Phase</vt:lpstr>
      <vt:lpstr>Marking Phase</vt:lpstr>
      <vt:lpstr>Marking Phase</vt:lpstr>
      <vt:lpstr>Marking Phase</vt:lpstr>
      <vt:lpstr>Marking Phase</vt:lpstr>
      <vt:lpstr>Marking Phase</vt:lpstr>
      <vt:lpstr>At End of Marking Phase</vt:lpstr>
      <vt:lpstr>Sweep Phase: Sweep Entire Heap</vt:lpstr>
      <vt:lpstr>Mark-and-Sweep Problems</vt:lpstr>
      <vt:lpstr>Implementation Details</vt:lpstr>
      <vt:lpstr>More Efficient: Baker's Algorithm</vt:lpstr>
      <vt:lpstr>One Last Detail</vt:lpstr>
      <vt:lpstr>Analysis of Mark-and-Sweep</vt:lpstr>
      <vt:lpstr>PowerPoint Presentation</vt:lpstr>
      <vt:lpstr>Improving Performance</vt:lpstr>
      <vt:lpstr>Increasing Locality</vt:lpstr>
      <vt:lpstr>Increasing Allocation Speed</vt:lpstr>
      <vt:lpstr>PowerPoint Presentation</vt:lpstr>
      <vt:lpstr>The Stop-and-Copy Collector</vt:lpstr>
      <vt:lpstr>The Stop-and-Copy Collector</vt:lpstr>
      <vt:lpstr>The Stop-and-Copy Collector</vt:lpstr>
      <vt:lpstr>The Stop-and-Copy Collector</vt:lpstr>
      <vt:lpstr>The Stop-and-Copy Collector</vt:lpstr>
      <vt:lpstr>The Stop-and-Copy Collector</vt:lpstr>
      <vt:lpstr>The Stop-and-Copy Collector</vt:lpstr>
      <vt:lpstr>The Stop-and-Copy Collector</vt:lpstr>
      <vt:lpstr>The Stop-and-Copy Collector</vt:lpstr>
      <vt:lpstr>The Stop-and-Copy Collector</vt:lpstr>
      <vt:lpstr>The Stop-and-Copy Collector</vt:lpstr>
      <vt:lpstr>The Stop-and-Copy Collector</vt:lpstr>
      <vt:lpstr>The Stop-and-Copy Collector</vt:lpstr>
      <vt:lpstr>The Stop-and-Copy Collector</vt:lpstr>
      <vt:lpstr>The Stop-and-Copy Collector</vt:lpstr>
      <vt:lpstr>The Stop-and-Copy Collector</vt:lpstr>
      <vt:lpstr>The Stop-and-Copy Collector</vt:lpstr>
      <vt:lpstr>The Stop-and-Copy Collector</vt:lpstr>
      <vt:lpstr>The Stop-and-Copy Collector</vt:lpstr>
      <vt:lpstr>The Stop-and-Copy Collector</vt:lpstr>
      <vt:lpstr>The Stop-and-Copy Collector</vt:lpstr>
      <vt:lpstr>The Stop-and-Copy Collector</vt:lpstr>
      <vt:lpstr>The Stop-and-Copy Collector</vt:lpstr>
      <vt:lpstr>The Stop-and-Copy Collector</vt:lpstr>
      <vt:lpstr>The Stop-and-Copy Collector</vt:lpstr>
      <vt:lpstr>The Stop-and-Copy Collector</vt:lpstr>
      <vt:lpstr>The Stop-and-Copy Collector</vt:lpstr>
      <vt:lpstr>The Stop-and-Copy Collector</vt:lpstr>
      <vt:lpstr>The Stop-and-Copy Collector</vt:lpstr>
      <vt:lpstr>The Stop-and-Copy Collector</vt:lpstr>
      <vt:lpstr>The Stop-and-Copy Collector</vt:lpstr>
      <vt:lpstr>The Stop-and-Copy Collector</vt:lpstr>
      <vt:lpstr>The Stop-and-Copy Collector</vt:lpstr>
      <vt:lpstr>The Stop-and-Copy Collector</vt:lpstr>
      <vt:lpstr>The Stop-and-Copy Collector</vt:lpstr>
      <vt:lpstr>Stop-and-Copy in Detail</vt:lpstr>
      <vt:lpstr>Implementing Stop and Copy</vt:lpstr>
      <vt:lpstr>Forwarding Pointers</vt:lpstr>
      <vt:lpstr>Forwarding Pointers</vt:lpstr>
      <vt:lpstr>Forwarding Pointers</vt:lpstr>
      <vt:lpstr>Forwarding Pointers</vt:lpstr>
      <vt:lpstr>Forwarding Pointers</vt:lpstr>
      <vt:lpstr>Forwarding Pointers</vt:lpstr>
      <vt:lpstr>Forwarding Pointers</vt:lpstr>
      <vt:lpstr>Analysis of Stop-and-Copy</vt:lpstr>
      <vt:lpstr>PowerPoint Presentation</vt:lpstr>
      <vt:lpstr>The Best of All Worlds</vt:lpstr>
      <vt:lpstr>Objects Die Young</vt:lpstr>
      <vt:lpstr>Generational GC</vt:lpstr>
      <vt:lpstr>Generational GC Technique</vt:lpstr>
      <vt:lpstr>Generational GC</vt:lpstr>
      <vt:lpstr>Allocating in Eden</vt:lpstr>
      <vt:lpstr>Allocating in Eden</vt:lpstr>
      <vt:lpstr>Some are short lived, others not</vt:lpstr>
      <vt:lpstr>Stop &amp; Copy moves survivors</vt:lpstr>
      <vt:lpstr>Some survive enough to be tenured</vt:lpstr>
      <vt:lpstr>Checkpoint on GC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 Schwarz</dc:creator>
  <cp:lastModifiedBy>Lori Pollock</cp:lastModifiedBy>
  <cp:revision>52</cp:revision>
  <dcterms:created xsi:type="dcterms:W3CDTF">2013-10-24T09:38:45Z</dcterms:created>
  <dcterms:modified xsi:type="dcterms:W3CDTF">2013-11-20T15:35:40Z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2012-08-13T00:00:00Z</vt:filetime>
  </property>
  <property fmtid="{D5CDD505-2E9C-101B-9397-08002B2CF9AE}" pid="3" name="LastSaved">
    <vt:filetime>2013-10-24T00:00:00Z</vt:filetime>
  </property>
</Properties>
</file>